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m" ContentType="application/vnd.ms-excel.sheet.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06" r:id="rId4"/>
    <p:sldMasterId id="2147484584" r:id="rId5"/>
    <p:sldMasterId id="2147484581" r:id="rId6"/>
    <p:sldMasterId id="2147484568" r:id="rId7"/>
    <p:sldMasterId id="2147484555" r:id="rId8"/>
    <p:sldMasterId id="2147484599" r:id="rId9"/>
  </p:sldMasterIdLst>
  <p:notesMasterIdLst>
    <p:notesMasterId r:id="rId56"/>
  </p:notesMasterIdLst>
  <p:handoutMasterIdLst>
    <p:handoutMasterId r:id="rId57"/>
  </p:handoutMasterIdLst>
  <p:sldIdLst>
    <p:sldId id="3766" r:id="rId10"/>
    <p:sldId id="717" r:id="rId11"/>
    <p:sldId id="3941" r:id="rId12"/>
    <p:sldId id="3932" r:id="rId13"/>
    <p:sldId id="3942" r:id="rId14"/>
    <p:sldId id="3960" r:id="rId15"/>
    <p:sldId id="3844" r:id="rId16"/>
    <p:sldId id="3945" r:id="rId17"/>
    <p:sldId id="3946" r:id="rId18"/>
    <p:sldId id="841" r:id="rId19"/>
    <p:sldId id="837" r:id="rId20"/>
    <p:sldId id="838" r:id="rId21"/>
    <p:sldId id="842" r:id="rId22"/>
    <p:sldId id="737" r:id="rId23"/>
    <p:sldId id="3840" r:id="rId24"/>
    <p:sldId id="846" r:id="rId25"/>
    <p:sldId id="3841" r:id="rId26"/>
    <p:sldId id="3947" r:id="rId27"/>
    <p:sldId id="849" r:id="rId28"/>
    <p:sldId id="850" r:id="rId29"/>
    <p:sldId id="851" r:id="rId30"/>
    <p:sldId id="852" r:id="rId31"/>
    <p:sldId id="3959" r:id="rId32"/>
    <p:sldId id="3966" r:id="rId33"/>
    <p:sldId id="3968" r:id="rId34"/>
    <p:sldId id="3969" r:id="rId35"/>
    <p:sldId id="3961" r:id="rId36"/>
    <p:sldId id="721" r:id="rId37"/>
    <p:sldId id="722" r:id="rId38"/>
    <p:sldId id="853" r:id="rId39"/>
    <p:sldId id="854" r:id="rId40"/>
    <p:sldId id="3965" r:id="rId41"/>
    <p:sldId id="865" r:id="rId42"/>
    <p:sldId id="869" r:id="rId43"/>
    <p:sldId id="3953" r:id="rId44"/>
    <p:sldId id="753" r:id="rId45"/>
    <p:sldId id="754" r:id="rId46"/>
    <p:sldId id="3948" r:id="rId47"/>
    <p:sldId id="861" r:id="rId48"/>
    <p:sldId id="3963" r:id="rId49"/>
    <p:sldId id="829" r:id="rId50"/>
    <p:sldId id="830" r:id="rId51"/>
    <p:sldId id="3949" r:id="rId52"/>
    <p:sldId id="863" r:id="rId53"/>
    <p:sldId id="3964" r:id="rId54"/>
    <p:sldId id="720" r:id="rId55"/>
  </p:sldIdLst>
  <p:sldSz cx="9144000" cy="6858000" type="screen4x3"/>
  <p:notesSz cx="7315200" cy="9601200"/>
  <p:defaultText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ra Swanger" initials="SS" lastIdx="9" clrIdx="0"/>
  <p:cmAuthor id="1" name="Martin, Kelly" initials="MK" lastIdx="1" clrIdx="1"/>
  <p:cmAuthor id="2" name="Richelsen, Stephanie" initials="RS" lastIdx="5" clrIdx="2">
    <p:extLst>
      <p:ext uri="{19B8F6BF-5375-455C-9EA6-DF929625EA0E}">
        <p15:presenceInfo xmlns:p15="http://schemas.microsoft.com/office/powerpoint/2012/main" userId="S::21268@Icf.com::71d2b081-a123-4b68-944e-4aeb9546c1f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CBF5"/>
    <a:srgbClr val="D8E0E3"/>
    <a:srgbClr val="6E0C67"/>
    <a:srgbClr val="00538B"/>
    <a:srgbClr val="9097AE"/>
    <a:srgbClr val="768591"/>
    <a:srgbClr val="00A2E0"/>
    <a:srgbClr val="89DDFF"/>
    <a:srgbClr val="007178"/>
    <a:srgbClr val="69C1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21" autoAdjust="0"/>
    <p:restoredTop sz="89346" autoAdjust="0"/>
  </p:normalViewPr>
  <p:slideViewPr>
    <p:cSldViewPr>
      <p:cViewPr varScale="1">
        <p:scale>
          <a:sx n="111" d="100"/>
          <a:sy n="111" d="100"/>
        </p:scale>
        <p:origin x="132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50"/>
    </p:cViewPr>
  </p:sorterViewPr>
  <p:notesViewPr>
    <p:cSldViewPr>
      <p:cViewPr varScale="1">
        <p:scale>
          <a:sx n="73" d="100"/>
          <a:sy n="73" d="100"/>
        </p:scale>
        <p:origin x="3096"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handoutMaster" Target="handoutMasters/handout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Macro-Enabled_Worksheet1.xlsm"/></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Macro-Enabled_Worksheet2.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210658959113053E-2"/>
          <c:y val="3.0965843543864564E-2"/>
          <c:w val="0.91671577272568716"/>
          <c:h val="0.74305195616457043"/>
        </c:manualLayout>
      </c:layout>
      <c:barChart>
        <c:barDir val="col"/>
        <c:grouping val="clustered"/>
        <c:varyColors val="0"/>
        <c:ser>
          <c:idx val="0"/>
          <c:order val="0"/>
          <c:tx>
            <c:strRef>
              <c:f>Support!$D$4</c:f>
              <c:strCache>
                <c:ptCount val="1"/>
                <c:pt idx="0">
                  <c:v>2014</c:v>
                </c:pt>
              </c:strCache>
            </c:strRef>
          </c:tx>
          <c:spPr>
            <a:solidFill>
              <a:schemeClr val="accent4"/>
            </a:solidFill>
            <a:ln w="4027">
              <a:solidFill>
                <a:schemeClr val="bg1">
                  <a:lumMod val="50000"/>
                </a:schemeClr>
              </a:solidFill>
              <a:prstDash val="solid"/>
            </a:ln>
          </c:spPr>
          <c:invertIfNegative val="0"/>
          <c:dPt>
            <c:idx val="0"/>
            <c:invertIfNegative val="0"/>
            <c:bubble3D val="0"/>
            <c:spPr>
              <a:solidFill>
                <a:srgbClr val="73BB59"/>
              </a:solidFill>
              <a:ln w="4027">
                <a:solidFill>
                  <a:schemeClr val="bg1">
                    <a:lumMod val="50000"/>
                  </a:schemeClr>
                </a:solidFill>
                <a:prstDash val="solid"/>
              </a:ln>
            </c:spPr>
            <c:extLst>
              <c:ext xmlns:c16="http://schemas.microsoft.com/office/drawing/2014/chart" uri="{C3380CC4-5D6E-409C-BE32-E72D297353CC}">
                <c16:uniqueId val="{00000000-8245-494B-AAD6-7B79A4E70EEF}"/>
              </c:ext>
            </c:extLst>
          </c:dPt>
          <c:dPt>
            <c:idx val="1"/>
            <c:invertIfNegative val="0"/>
            <c:bubble3D val="0"/>
            <c:spPr>
              <a:solidFill>
                <a:srgbClr val="F2A334"/>
              </a:solidFill>
              <a:ln w="4027">
                <a:solidFill>
                  <a:schemeClr val="bg1">
                    <a:lumMod val="50000"/>
                  </a:schemeClr>
                </a:solidFill>
                <a:prstDash val="solid"/>
              </a:ln>
            </c:spPr>
            <c:extLst>
              <c:ext xmlns:c16="http://schemas.microsoft.com/office/drawing/2014/chart" uri="{C3380CC4-5D6E-409C-BE32-E72D297353CC}">
                <c16:uniqueId val="{00000001-8245-494B-AAD6-7B79A4E70EEF}"/>
              </c:ext>
            </c:extLst>
          </c:dPt>
          <c:dPt>
            <c:idx val="2"/>
            <c:invertIfNegative val="0"/>
            <c:bubble3D val="0"/>
            <c:spPr>
              <a:solidFill>
                <a:srgbClr val="604A7B"/>
              </a:solidFill>
              <a:ln w="4027">
                <a:solidFill>
                  <a:schemeClr val="bg1">
                    <a:lumMod val="50000"/>
                  </a:schemeClr>
                </a:solidFill>
                <a:prstDash val="solid"/>
              </a:ln>
            </c:spPr>
            <c:extLst>
              <c:ext xmlns:c16="http://schemas.microsoft.com/office/drawing/2014/chart" uri="{C3380CC4-5D6E-409C-BE32-E72D297353CC}">
                <c16:uniqueId val="{00000002-8245-494B-AAD6-7B79A4E70EEF}"/>
              </c:ext>
            </c:extLst>
          </c:dPt>
          <c:dPt>
            <c:idx val="3"/>
            <c:invertIfNegative val="0"/>
            <c:bubble3D val="0"/>
            <c:spPr>
              <a:solidFill>
                <a:srgbClr val="00A2E0"/>
              </a:solidFill>
              <a:ln w="4027">
                <a:solidFill>
                  <a:schemeClr val="bg1">
                    <a:lumMod val="50000"/>
                  </a:schemeClr>
                </a:solidFill>
                <a:prstDash val="solid"/>
              </a:ln>
            </c:spPr>
            <c:extLst>
              <c:ext xmlns:c16="http://schemas.microsoft.com/office/drawing/2014/chart" uri="{C3380CC4-5D6E-409C-BE32-E72D297353CC}">
                <c16:uniqueId val="{00000003-8245-494B-AAD6-7B79A4E70EE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Support!$D$5:$D$7</c:f>
              <c:numCache>
                <c:formatCode>General</c:formatCode>
                <c:ptCount val="3"/>
                <c:pt idx="0">
                  <c:v>42.5</c:v>
                </c:pt>
                <c:pt idx="1">
                  <c:v>73.2</c:v>
                </c:pt>
                <c:pt idx="2">
                  <c:v>82.5</c:v>
                </c:pt>
              </c:numCache>
            </c:numRef>
          </c:val>
          <c:extLst>
            <c:ext xmlns:c16="http://schemas.microsoft.com/office/drawing/2014/chart" uri="{C3380CC4-5D6E-409C-BE32-E72D297353CC}">
              <c16:uniqueId val="{00000004-8245-494B-AAD6-7B79A4E70EEF}"/>
            </c:ext>
          </c:extLst>
        </c:ser>
        <c:ser>
          <c:idx val="1"/>
          <c:order val="1"/>
          <c:tx>
            <c:strRef>
              <c:f>Support!$E$4</c:f>
              <c:strCache>
                <c:ptCount val="1"/>
                <c:pt idx="0">
                  <c:v>2016</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5-8245-494B-AAD6-7B79A4E70EE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06-8245-494B-AAD6-7B79A4E70EE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07-8245-494B-AAD6-7B79A4E70EE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08-8245-494B-AAD6-7B79A4E70EE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Support!$E$5:$E$7</c:f>
              <c:numCache>
                <c:formatCode>General</c:formatCode>
                <c:ptCount val="3"/>
                <c:pt idx="0">
                  <c:v>42.8</c:v>
                </c:pt>
                <c:pt idx="1">
                  <c:v>74.7</c:v>
                </c:pt>
                <c:pt idx="2">
                  <c:v>84.2</c:v>
                </c:pt>
              </c:numCache>
            </c:numRef>
          </c:val>
          <c:extLst>
            <c:ext xmlns:c16="http://schemas.microsoft.com/office/drawing/2014/chart" uri="{C3380CC4-5D6E-409C-BE32-E72D297353CC}">
              <c16:uniqueId val="{00000009-8245-494B-AAD6-7B79A4E70EEF}"/>
            </c:ext>
          </c:extLst>
        </c:ser>
        <c:ser>
          <c:idx val="2"/>
          <c:order val="2"/>
          <c:tx>
            <c:strRef>
              <c:f>Support!$F$4</c:f>
              <c:strCache>
                <c:ptCount val="1"/>
                <c:pt idx="0">
                  <c:v>2018</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A-8245-494B-AAD6-7B79A4E70EE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0B-8245-494B-AAD6-7B79A4E70EE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0C-8245-494B-AAD6-7B79A4E70EE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0D-8245-494B-AAD6-7B79A4E70EE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Support!$F$5:$F$7</c:f>
              <c:numCache>
                <c:formatCode>General</c:formatCode>
                <c:ptCount val="3"/>
                <c:pt idx="0">
                  <c:v>45.9</c:v>
                </c:pt>
                <c:pt idx="1">
                  <c:v>76.3</c:v>
                </c:pt>
                <c:pt idx="2">
                  <c:v>85.3</c:v>
                </c:pt>
              </c:numCache>
            </c:numRef>
          </c:val>
          <c:extLst>
            <c:ext xmlns:c16="http://schemas.microsoft.com/office/drawing/2014/chart" uri="{C3380CC4-5D6E-409C-BE32-E72D297353CC}">
              <c16:uniqueId val="{0000000E-8245-494B-AAD6-7B79A4E70EEF}"/>
            </c:ext>
          </c:extLst>
        </c:ser>
        <c:ser>
          <c:idx val="3"/>
          <c:order val="3"/>
          <c:tx>
            <c:strRef>
              <c:f>Support!$G$4</c:f>
              <c:strCache>
                <c:ptCount val="1"/>
                <c:pt idx="0">
                  <c:v>2020</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F-8245-494B-AAD6-7B79A4E70EE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0-8245-494B-AAD6-7B79A4E70EE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1-8245-494B-AAD6-7B79A4E70EE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2-8245-494B-AAD6-7B79A4E70EE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Support!$G$5:$G$7</c:f>
              <c:numCache>
                <c:formatCode>General</c:formatCode>
                <c:ptCount val="3"/>
                <c:pt idx="0">
                  <c:v>45.7</c:v>
                </c:pt>
                <c:pt idx="1">
                  <c:v>78.3</c:v>
                </c:pt>
                <c:pt idx="2">
                  <c:v>86.6</c:v>
                </c:pt>
              </c:numCache>
            </c:numRef>
          </c:val>
          <c:extLst>
            <c:ext xmlns:c16="http://schemas.microsoft.com/office/drawing/2014/chart" uri="{C3380CC4-5D6E-409C-BE32-E72D297353CC}">
              <c16:uniqueId val="{00000013-8245-494B-AAD6-7B79A4E70EEF}"/>
            </c:ext>
          </c:extLst>
        </c:ser>
        <c:ser>
          <c:idx val="4"/>
          <c:order val="4"/>
          <c:tx>
            <c:strRef>
              <c:f>Support!$H$4</c:f>
              <c:strCache>
                <c:ptCount val="1"/>
                <c:pt idx="0">
                  <c:v>2022</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4-8245-494B-AAD6-7B79A4E70EE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5-8245-494B-AAD6-7B79A4E70EE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6-8245-494B-AAD6-7B79A4E70EE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7-8245-494B-AAD6-7B79A4E70EE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Support!$H$5:$H$7</c:f>
              <c:numCache>
                <c:formatCode>General</c:formatCode>
                <c:ptCount val="3"/>
                <c:pt idx="0">
                  <c:v>45.9</c:v>
                </c:pt>
                <c:pt idx="1">
                  <c:v>80.400000000000006</c:v>
                </c:pt>
                <c:pt idx="2">
                  <c:v>87.9</c:v>
                </c:pt>
              </c:numCache>
            </c:numRef>
          </c:val>
          <c:extLst>
            <c:ext xmlns:c16="http://schemas.microsoft.com/office/drawing/2014/chart" uri="{C3380CC4-5D6E-409C-BE32-E72D297353CC}">
              <c16:uniqueId val="{00000018-8245-494B-AAD6-7B79A4E70EEF}"/>
            </c:ext>
          </c:extLst>
        </c:ser>
        <c:ser>
          <c:idx val="5"/>
          <c:order val="5"/>
          <c:tx>
            <c:strRef>
              <c:f>Support!$I$4</c:f>
              <c:strCache>
                <c:ptCount val="1"/>
                <c:pt idx="0">
                  <c:v>2024</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9-8245-494B-AAD6-7B79A4E70EE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A-8245-494B-AAD6-7B79A4E70EE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B-8245-494B-AAD6-7B79A4E70EE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C-8245-494B-AAD6-7B79A4E70EE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Support!$I$5:$I$7</c:f>
              <c:numCache>
                <c:formatCode>General</c:formatCode>
                <c:ptCount val="3"/>
                <c:pt idx="0">
                  <c:v>49.7</c:v>
                </c:pt>
                <c:pt idx="1">
                  <c:v>83.8</c:v>
                </c:pt>
                <c:pt idx="2">
                  <c:v>90.7</c:v>
                </c:pt>
              </c:numCache>
            </c:numRef>
          </c:val>
          <c:extLst>
            <c:ext xmlns:c16="http://schemas.microsoft.com/office/drawing/2014/chart" uri="{C3380CC4-5D6E-409C-BE32-E72D297353CC}">
              <c16:uniqueId val="{0000001D-8245-494B-AAD6-7B79A4E70EEF}"/>
            </c:ext>
          </c:extLst>
        </c:ser>
        <c:ser>
          <c:idx val="6"/>
          <c:order val="6"/>
          <c:tx>
            <c:strRef>
              <c:f>Support!$J$4</c:f>
              <c:strCache>
                <c:ptCount val="1"/>
                <c:pt idx="0">
                  <c:v>2025</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E-8245-494B-AAD6-7B79A4E70EE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F-8245-494B-AAD6-7B79A4E70EE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20-8245-494B-AAD6-7B79A4E70EE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21-8245-494B-AAD6-7B79A4E70EE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Support!$J$5:$J$7</c:f>
              <c:numCache>
                <c:formatCode>General</c:formatCode>
                <c:ptCount val="3"/>
                <c:pt idx="0">
                  <c:v>52.1</c:v>
                </c:pt>
                <c:pt idx="1">
                  <c:v>86.7</c:v>
                </c:pt>
                <c:pt idx="2">
                  <c:v>92.4</c:v>
                </c:pt>
              </c:numCache>
            </c:numRef>
          </c:val>
          <c:extLst>
            <c:ext xmlns:c16="http://schemas.microsoft.com/office/drawing/2014/chart" uri="{C3380CC4-5D6E-409C-BE32-E72D297353CC}">
              <c16:uniqueId val="{00000022-8245-494B-AAD6-7B79A4E70EEF}"/>
            </c:ext>
          </c:extLst>
        </c:ser>
        <c:dLbls>
          <c:showLegendKey val="0"/>
          <c:showVal val="0"/>
          <c:showCatName val="0"/>
          <c:showSerName val="0"/>
          <c:showPercent val="0"/>
          <c:showBubbleSize val="0"/>
        </c:dLbls>
        <c:gapWidth val="200"/>
        <c:axId val="1687917151"/>
        <c:axId val="1"/>
      </c:barChart>
      <c:catAx>
        <c:axId val="1687917151"/>
        <c:scaling>
          <c:orientation val="minMax"/>
        </c:scaling>
        <c:delete val="0"/>
        <c:axPos val="b"/>
        <c:numFmt formatCode="General" sourceLinked="1"/>
        <c:majorTickMark val="out"/>
        <c:minorTickMark val="none"/>
        <c:tickLblPos val="nextTo"/>
        <c:spPr>
          <a:ln w="1007">
            <a:solidFill>
              <a:schemeClr val="bg1">
                <a:lumMod val="50000"/>
              </a:schemeClr>
            </a:solidFill>
            <a:prstDash val="solid"/>
          </a:ln>
        </c:spPr>
        <c:txPr>
          <a:bodyPr rot="0" vert="horz"/>
          <a:lstStyle/>
          <a:p>
            <a:pPr>
              <a:defRPr sz="1300" b="1" i="0" u="none" strike="noStrike" baseline="0">
                <a:solidFill>
                  <a:srgbClr val="666699"/>
                </a:solidFill>
                <a:latin typeface="Gill Sans MT"/>
                <a:ea typeface="Gill Sans MT"/>
                <a:cs typeface="Gill Sans MT"/>
              </a:defRPr>
            </a:pPr>
            <a:endParaRPr lang="en-US"/>
          </a:p>
        </c:txPr>
        <c:crossAx val="1"/>
        <c:crosses val="autoZero"/>
        <c:auto val="1"/>
        <c:lblAlgn val="ctr"/>
        <c:lblOffset val="100"/>
        <c:tickLblSkip val="1"/>
        <c:tickMarkSkip val="1"/>
        <c:noMultiLvlLbl val="0"/>
      </c:catAx>
      <c:valAx>
        <c:axId val="1"/>
        <c:scaling>
          <c:orientation val="minMax"/>
          <c:max val="100"/>
        </c:scaling>
        <c:delete val="0"/>
        <c:axPos val="l"/>
        <c:majorGridlines>
          <c:spPr>
            <a:ln w="1007">
              <a:solidFill>
                <a:schemeClr val="bg1">
                  <a:lumMod val="50000"/>
                </a:schemeClr>
              </a:solidFill>
              <a:prstDash val="solid"/>
            </a:ln>
          </c:spPr>
        </c:majorGridlines>
        <c:numFmt formatCode="0&quot;%&quot;" sourceLinked="0"/>
        <c:majorTickMark val="out"/>
        <c:minorTickMark val="none"/>
        <c:tickLblPos val="nextTo"/>
        <c:spPr>
          <a:ln w="1007">
            <a:solidFill>
              <a:schemeClr val="bg1">
                <a:lumMod val="50000"/>
              </a:schemeClr>
            </a:solidFill>
            <a:prstDash val="solid"/>
          </a:ln>
        </c:spPr>
        <c:txPr>
          <a:bodyPr rot="0" vert="horz"/>
          <a:lstStyle/>
          <a:p>
            <a:pPr>
              <a:defRPr sz="1300" b="1" i="0" u="none" strike="noStrike" baseline="0">
                <a:solidFill>
                  <a:srgbClr val="666699"/>
                </a:solidFill>
                <a:latin typeface="Gill Sans MT"/>
                <a:ea typeface="Gill Sans MT"/>
                <a:cs typeface="Gill Sans MT"/>
              </a:defRPr>
            </a:pPr>
            <a:endParaRPr lang="en-US"/>
          </a:p>
        </c:txPr>
        <c:crossAx val="1687917151"/>
        <c:crosses val="autoZero"/>
        <c:crossBetween val="between"/>
        <c:majorUnit val="25"/>
        <c:minorUnit val="5"/>
      </c:valAx>
      <c:spPr>
        <a:noFill/>
        <a:ln w="25400">
          <a:noFill/>
        </a:ln>
      </c:spPr>
    </c:plotArea>
    <c:plotVisOnly val="1"/>
    <c:dispBlanksAs val="gap"/>
    <c:showDLblsOverMax val="0"/>
  </c:chart>
  <c:spPr>
    <a:noFill/>
    <a:ln>
      <a:noFill/>
    </a:ln>
  </c:spPr>
  <c:txPr>
    <a:bodyPr/>
    <a:lstStyle/>
    <a:p>
      <a:pPr>
        <a:defRPr sz="46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210658959113053E-2"/>
          <c:y val="3.0965843543864564E-2"/>
          <c:w val="0.91671577272568716"/>
          <c:h val="0.74305195616457043"/>
        </c:manualLayout>
      </c:layout>
      <c:barChart>
        <c:barDir val="col"/>
        <c:grouping val="clustered"/>
        <c:varyColors val="0"/>
        <c:ser>
          <c:idx val="0"/>
          <c:order val="0"/>
          <c:tx>
            <c:strRef>
              <c:f>Support!$D$4</c:f>
              <c:strCache>
                <c:ptCount val="1"/>
                <c:pt idx="0">
                  <c:v>2014</c:v>
                </c:pt>
              </c:strCache>
            </c:strRef>
          </c:tx>
          <c:spPr>
            <a:solidFill>
              <a:schemeClr val="accent4"/>
            </a:solidFill>
            <a:ln w="4154">
              <a:solidFill>
                <a:schemeClr val="bg1">
                  <a:lumMod val="50000"/>
                </a:schemeClr>
              </a:solidFill>
              <a:prstDash val="solid"/>
            </a:ln>
          </c:spPr>
          <c:invertIfNegative val="0"/>
          <c:dPt>
            <c:idx val="0"/>
            <c:invertIfNegative val="0"/>
            <c:bubble3D val="0"/>
            <c:spPr>
              <a:solidFill>
                <a:srgbClr val="73BB59"/>
              </a:solidFill>
              <a:ln w="4154">
                <a:solidFill>
                  <a:schemeClr val="bg1">
                    <a:lumMod val="50000"/>
                  </a:schemeClr>
                </a:solidFill>
                <a:prstDash val="solid"/>
              </a:ln>
            </c:spPr>
            <c:extLst>
              <c:ext xmlns:c16="http://schemas.microsoft.com/office/drawing/2014/chart" uri="{C3380CC4-5D6E-409C-BE32-E72D297353CC}">
                <c16:uniqueId val="{00000000-8F2D-BF46-A033-B6AB7315052A}"/>
              </c:ext>
            </c:extLst>
          </c:dPt>
          <c:dPt>
            <c:idx val="1"/>
            <c:invertIfNegative val="0"/>
            <c:bubble3D val="0"/>
            <c:spPr>
              <a:solidFill>
                <a:srgbClr val="F2A334"/>
              </a:solidFill>
              <a:ln w="4154">
                <a:solidFill>
                  <a:schemeClr val="bg1">
                    <a:lumMod val="50000"/>
                  </a:schemeClr>
                </a:solidFill>
                <a:prstDash val="solid"/>
              </a:ln>
            </c:spPr>
            <c:extLst>
              <c:ext xmlns:c16="http://schemas.microsoft.com/office/drawing/2014/chart" uri="{C3380CC4-5D6E-409C-BE32-E72D297353CC}">
                <c16:uniqueId val="{00000001-8F2D-BF46-A033-B6AB7315052A}"/>
              </c:ext>
            </c:extLst>
          </c:dPt>
          <c:dPt>
            <c:idx val="2"/>
            <c:invertIfNegative val="0"/>
            <c:bubble3D val="0"/>
            <c:spPr>
              <a:solidFill>
                <a:srgbClr val="604A7B"/>
              </a:solidFill>
              <a:ln w="4154">
                <a:solidFill>
                  <a:schemeClr val="bg1">
                    <a:lumMod val="50000"/>
                  </a:schemeClr>
                </a:solidFill>
                <a:prstDash val="solid"/>
              </a:ln>
            </c:spPr>
            <c:extLst>
              <c:ext xmlns:c16="http://schemas.microsoft.com/office/drawing/2014/chart" uri="{C3380CC4-5D6E-409C-BE32-E72D297353CC}">
                <c16:uniqueId val="{00000002-8F2D-BF46-A033-B6AB7315052A}"/>
              </c:ext>
            </c:extLst>
          </c:dPt>
          <c:dPt>
            <c:idx val="3"/>
            <c:invertIfNegative val="0"/>
            <c:bubble3D val="0"/>
            <c:spPr>
              <a:solidFill>
                <a:srgbClr val="00A2E0"/>
              </a:solidFill>
              <a:ln w="4154">
                <a:solidFill>
                  <a:schemeClr val="bg1">
                    <a:lumMod val="50000"/>
                  </a:schemeClr>
                </a:solidFill>
                <a:prstDash val="solid"/>
              </a:ln>
            </c:spPr>
            <c:extLst>
              <c:ext xmlns:c16="http://schemas.microsoft.com/office/drawing/2014/chart" uri="{C3380CC4-5D6E-409C-BE32-E72D297353CC}">
                <c16:uniqueId val="{00000003-8F2D-BF46-A033-B6AB7315052A}"/>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Support!$D$5:$D$7</c:f>
              <c:numCache>
                <c:formatCode>General</c:formatCode>
                <c:ptCount val="3"/>
                <c:pt idx="0">
                  <c:v>37.700000000000003</c:v>
                </c:pt>
                <c:pt idx="1">
                  <c:v>74</c:v>
                </c:pt>
                <c:pt idx="2">
                  <c:v>71.5</c:v>
                </c:pt>
              </c:numCache>
            </c:numRef>
          </c:val>
          <c:extLst>
            <c:ext xmlns:c16="http://schemas.microsoft.com/office/drawing/2014/chart" uri="{C3380CC4-5D6E-409C-BE32-E72D297353CC}">
              <c16:uniqueId val="{00000004-8F2D-BF46-A033-B6AB7315052A}"/>
            </c:ext>
          </c:extLst>
        </c:ser>
        <c:ser>
          <c:idx val="1"/>
          <c:order val="1"/>
          <c:tx>
            <c:strRef>
              <c:f>Support!$E$4</c:f>
              <c:strCache>
                <c:ptCount val="1"/>
                <c:pt idx="0">
                  <c:v>2016</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5-8F2D-BF46-A033-B6AB7315052A}"/>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06-8F2D-BF46-A033-B6AB7315052A}"/>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07-8F2D-BF46-A033-B6AB7315052A}"/>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08-8F2D-BF46-A033-B6AB7315052A}"/>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Support!$E$5:$E$7</c:f>
              <c:numCache>
                <c:formatCode>General</c:formatCode>
                <c:ptCount val="3"/>
                <c:pt idx="0">
                  <c:v>36.299999999999997</c:v>
                </c:pt>
                <c:pt idx="1">
                  <c:v>73.8</c:v>
                </c:pt>
                <c:pt idx="2">
                  <c:v>72</c:v>
                </c:pt>
              </c:numCache>
            </c:numRef>
          </c:val>
          <c:extLst>
            <c:ext xmlns:c16="http://schemas.microsoft.com/office/drawing/2014/chart" uri="{C3380CC4-5D6E-409C-BE32-E72D297353CC}">
              <c16:uniqueId val="{00000009-8F2D-BF46-A033-B6AB7315052A}"/>
            </c:ext>
          </c:extLst>
        </c:ser>
        <c:ser>
          <c:idx val="2"/>
          <c:order val="2"/>
          <c:tx>
            <c:strRef>
              <c:f>Support!$F$4</c:f>
              <c:strCache>
                <c:ptCount val="1"/>
                <c:pt idx="0">
                  <c:v>2018</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A-8F2D-BF46-A033-B6AB7315052A}"/>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0B-8F2D-BF46-A033-B6AB7315052A}"/>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0C-8F2D-BF46-A033-B6AB7315052A}"/>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0D-8F2D-BF46-A033-B6AB7315052A}"/>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Support!$F$5:$F$7</c:f>
              <c:numCache>
                <c:formatCode>General</c:formatCode>
                <c:ptCount val="3"/>
                <c:pt idx="0">
                  <c:v>34.4</c:v>
                </c:pt>
                <c:pt idx="1">
                  <c:v>72.8</c:v>
                </c:pt>
                <c:pt idx="2">
                  <c:v>71</c:v>
                </c:pt>
              </c:numCache>
            </c:numRef>
          </c:val>
          <c:extLst>
            <c:ext xmlns:c16="http://schemas.microsoft.com/office/drawing/2014/chart" uri="{C3380CC4-5D6E-409C-BE32-E72D297353CC}">
              <c16:uniqueId val="{0000000E-8F2D-BF46-A033-B6AB7315052A}"/>
            </c:ext>
          </c:extLst>
        </c:ser>
        <c:ser>
          <c:idx val="3"/>
          <c:order val="3"/>
          <c:tx>
            <c:strRef>
              <c:f>Support!$G$4</c:f>
              <c:strCache>
                <c:ptCount val="1"/>
                <c:pt idx="0">
                  <c:v>2020</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F-8F2D-BF46-A033-B6AB7315052A}"/>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0-8F2D-BF46-A033-B6AB7315052A}"/>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1-8F2D-BF46-A033-B6AB7315052A}"/>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2-8F2D-BF46-A033-B6AB7315052A}"/>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Support!$G$5:$G$7</c:f>
              <c:numCache>
                <c:formatCode>General</c:formatCode>
                <c:ptCount val="3"/>
                <c:pt idx="0">
                  <c:v>33.4</c:v>
                </c:pt>
                <c:pt idx="1">
                  <c:v>74.599999999999994</c:v>
                </c:pt>
                <c:pt idx="2">
                  <c:v>73.3</c:v>
                </c:pt>
              </c:numCache>
            </c:numRef>
          </c:val>
          <c:extLst>
            <c:ext xmlns:c16="http://schemas.microsoft.com/office/drawing/2014/chart" uri="{C3380CC4-5D6E-409C-BE32-E72D297353CC}">
              <c16:uniqueId val="{00000013-8F2D-BF46-A033-B6AB7315052A}"/>
            </c:ext>
          </c:extLst>
        </c:ser>
        <c:ser>
          <c:idx val="4"/>
          <c:order val="4"/>
          <c:tx>
            <c:strRef>
              <c:f>Support!$H$4</c:f>
              <c:strCache>
                <c:ptCount val="1"/>
                <c:pt idx="0">
                  <c:v>2022</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4-8F2D-BF46-A033-B6AB7315052A}"/>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5-8F2D-BF46-A033-B6AB7315052A}"/>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6-8F2D-BF46-A033-B6AB7315052A}"/>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7-8F2D-BF46-A033-B6AB7315052A}"/>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Support!$H$5:$H$7</c:f>
              <c:numCache>
                <c:formatCode>General</c:formatCode>
                <c:ptCount val="3"/>
                <c:pt idx="0">
                  <c:v>34.299999999999997</c:v>
                </c:pt>
                <c:pt idx="1">
                  <c:v>78.3</c:v>
                </c:pt>
                <c:pt idx="2">
                  <c:v>77.599999999999994</c:v>
                </c:pt>
              </c:numCache>
            </c:numRef>
          </c:val>
          <c:extLst>
            <c:ext xmlns:c16="http://schemas.microsoft.com/office/drawing/2014/chart" uri="{C3380CC4-5D6E-409C-BE32-E72D297353CC}">
              <c16:uniqueId val="{00000018-8F2D-BF46-A033-B6AB7315052A}"/>
            </c:ext>
          </c:extLst>
        </c:ser>
        <c:ser>
          <c:idx val="5"/>
          <c:order val="5"/>
          <c:tx>
            <c:strRef>
              <c:f>Support!$I$4</c:f>
              <c:strCache>
                <c:ptCount val="1"/>
                <c:pt idx="0">
                  <c:v>2024</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9-8F2D-BF46-A033-B6AB7315052A}"/>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A-8F2D-BF46-A033-B6AB7315052A}"/>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B-8F2D-BF46-A033-B6AB7315052A}"/>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C-8F2D-BF46-A033-B6AB7315052A}"/>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Support!$I$5:$I$7</c:f>
              <c:numCache>
                <c:formatCode>General</c:formatCode>
                <c:ptCount val="3"/>
                <c:pt idx="0">
                  <c:v>39</c:v>
                </c:pt>
                <c:pt idx="1">
                  <c:v>85.2</c:v>
                </c:pt>
                <c:pt idx="2">
                  <c:v>84.1</c:v>
                </c:pt>
              </c:numCache>
            </c:numRef>
          </c:val>
          <c:extLst>
            <c:ext xmlns:c16="http://schemas.microsoft.com/office/drawing/2014/chart" uri="{C3380CC4-5D6E-409C-BE32-E72D297353CC}">
              <c16:uniqueId val="{0000001D-8F2D-BF46-A033-B6AB7315052A}"/>
            </c:ext>
          </c:extLst>
        </c:ser>
        <c:ser>
          <c:idx val="6"/>
          <c:order val="6"/>
          <c:tx>
            <c:strRef>
              <c:f>Support!$J$4</c:f>
              <c:strCache>
                <c:ptCount val="1"/>
                <c:pt idx="0">
                  <c:v>2025</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E-8F2D-BF46-A033-B6AB7315052A}"/>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F-8F2D-BF46-A033-B6AB7315052A}"/>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20-8F2D-BF46-A033-B6AB7315052A}"/>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21-8F2D-BF46-A033-B6AB7315052A}"/>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Support!$J$5:$J$7</c:f>
              <c:numCache>
                <c:formatCode>General</c:formatCode>
                <c:ptCount val="3"/>
                <c:pt idx="0">
                  <c:v>43.3</c:v>
                </c:pt>
                <c:pt idx="1">
                  <c:v>89.1</c:v>
                </c:pt>
                <c:pt idx="2">
                  <c:v>88.4</c:v>
                </c:pt>
              </c:numCache>
            </c:numRef>
          </c:val>
          <c:extLst>
            <c:ext xmlns:c16="http://schemas.microsoft.com/office/drawing/2014/chart" uri="{C3380CC4-5D6E-409C-BE32-E72D297353CC}">
              <c16:uniqueId val="{00000022-8F2D-BF46-A033-B6AB7315052A}"/>
            </c:ext>
          </c:extLst>
        </c:ser>
        <c:dLbls>
          <c:showLegendKey val="0"/>
          <c:showVal val="0"/>
          <c:showCatName val="0"/>
          <c:showSerName val="0"/>
          <c:showPercent val="0"/>
          <c:showBubbleSize val="0"/>
        </c:dLbls>
        <c:gapWidth val="200"/>
        <c:axId val="1219028175"/>
        <c:axId val="1"/>
      </c:barChart>
      <c:catAx>
        <c:axId val="1219028175"/>
        <c:scaling>
          <c:orientation val="minMax"/>
        </c:scaling>
        <c:delete val="0"/>
        <c:axPos val="b"/>
        <c:numFmt formatCode="General" sourceLinked="1"/>
        <c:majorTickMark val="out"/>
        <c:minorTickMark val="none"/>
        <c:tickLblPos val="nextTo"/>
        <c:spPr>
          <a:ln w="1038">
            <a:solidFill>
              <a:schemeClr val="bg1">
                <a:lumMod val="50000"/>
              </a:schemeClr>
            </a:solidFill>
            <a:prstDash val="solid"/>
          </a:ln>
        </c:spPr>
        <c:txPr>
          <a:bodyPr rot="0" vert="horz"/>
          <a:lstStyle/>
          <a:p>
            <a:pPr>
              <a:defRPr sz="1300" b="1" i="0" u="none" strike="noStrike" baseline="0">
                <a:solidFill>
                  <a:srgbClr val="666699"/>
                </a:solidFill>
                <a:latin typeface="Gill Sans MT"/>
                <a:ea typeface="Gill Sans MT"/>
                <a:cs typeface="Gill Sans MT"/>
              </a:defRPr>
            </a:pPr>
            <a:endParaRPr lang="en-US"/>
          </a:p>
        </c:txPr>
        <c:crossAx val="1"/>
        <c:crosses val="autoZero"/>
        <c:auto val="1"/>
        <c:lblAlgn val="ctr"/>
        <c:lblOffset val="100"/>
        <c:tickLblSkip val="1"/>
        <c:tickMarkSkip val="1"/>
        <c:noMultiLvlLbl val="0"/>
      </c:catAx>
      <c:valAx>
        <c:axId val="1"/>
        <c:scaling>
          <c:orientation val="minMax"/>
          <c:max val="100"/>
        </c:scaling>
        <c:delete val="0"/>
        <c:axPos val="l"/>
        <c:majorGridlines>
          <c:spPr>
            <a:ln w="1038">
              <a:solidFill>
                <a:schemeClr val="bg1">
                  <a:lumMod val="50000"/>
                </a:schemeClr>
              </a:solidFill>
              <a:prstDash val="solid"/>
            </a:ln>
          </c:spPr>
        </c:majorGridlines>
        <c:numFmt formatCode="0&quot;%&quot;" sourceLinked="0"/>
        <c:majorTickMark val="out"/>
        <c:minorTickMark val="none"/>
        <c:tickLblPos val="nextTo"/>
        <c:spPr>
          <a:ln w="1038">
            <a:solidFill>
              <a:schemeClr val="bg1">
                <a:lumMod val="50000"/>
              </a:schemeClr>
            </a:solidFill>
            <a:prstDash val="solid"/>
          </a:ln>
        </c:spPr>
        <c:txPr>
          <a:bodyPr rot="0" vert="horz"/>
          <a:lstStyle/>
          <a:p>
            <a:pPr>
              <a:defRPr sz="1300" b="1" i="0" u="none" strike="noStrike" baseline="0">
                <a:solidFill>
                  <a:srgbClr val="666699"/>
                </a:solidFill>
                <a:latin typeface="Gill Sans MT"/>
                <a:ea typeface="Gill Sans MT"/>
                <a:cs typeface="Gill Sans MT"/>
              </a:defRPr>
            </a:pPr>
            <a:endParaRPr lang="en-US"/>
          </a:p>
        </c:txPr>
        <c:crossAx val="1219028175"/>
        <c:crosses val="autoZero"/>
        <c:crossBetween val="between"/>
        <c:majorUnit val="25"/>
        <c:minorUnit val="5"/>
      </c:valAx>
      <c:spPr>
        <a:noFill/>
        <a:ln w="1038">
          <a:solidFill>
            <a:schemeClr val="bg1">
              <a:lumMod val="50000"/>
            </a:schemeClr>
          </a:solidFill>
          <a:prstDash val="solid"/>
        </a:ln>
      </c:spPr>
    </c:plotArea>
    <c:plotVisOnly val="1"/>
    <c:dispBlanksAs val="gap"/>
    <c:showDLblsOverMax val="0"/>
  </c:chart>
  <c:spPr>
    <a:noFill/>
    <a:ln>
      <a:noFill/>
    </a:ln>
  </c:spPr>
  <c:txPr>
    <a:bodyPr/>
    <a:lstStyle/>
    <a:p>
      <a:pPr>
        <a:defRPr sz="474" b="0"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210658959113053E-2"/>
          <c:y val="3.0965843543864564E-2"/>
          <c:w val="0.91671577272568716"/>
          <c:h val="0.74305195616457043"/>
        </c:manualLayout>
      </c:layout>
      <c:barChart>
        <c:barDir val="col"/>
        <c:grouping val="clustered"/>
        <c:varyColors val="0"/>
        <c:ser>
          <c:idx val="0"/>
          <c:order val="0"/>
          <c:tx>
            <c:strRef>
              <c:f>Support!$D$4</c:f>
              <c:strCache>
                <c:ptCount val="1"/>
                <c:pt idx="0">
                  <c:v>2014</c:v>
                </c:pt>
              </c:strCache>
            </c:strRef>
          </c:tx>
          <c:spPr>
            <a:solidFill>
              <a:schemeClr val="accent4"/>
            </a:solidFill>
            <a:ln w="14221">
              <a:solidFill>
                <a:schemeClr val="bg1">
                  <a:lumMod val="50000"/>
                </a:schemeClr>
              </a:solidFill>
              <a:prstDash val="solid"/>
            </a:ln>
          </c:spPr>
          <c:invertIfNegative val="0"/>
          <c:dPt>
            <c:idx val="0"/>
            <c:invertIfNegative val="0"/>
            <c:bubble3D val="0"/>
            <c:spPr>
              <a:solidFill>
                <a:srgbClr val="73BB59"/>
              </a:solidFill>
              <a:ln w="14221">
                <a:solidFill>
                  <a:schemeClr val="bg1">
                    <a:lumMod val="50000"/>
                  </a:schemeClr>
                </a:solidFill>
                <a:prstDash val="solid"/>
              </a:ln>
            </c:spPr>
            <c:extLst>
              <c:ext xmlns:c16="http://schemas.microsoft.com/office/drawing/2014/chart" uri="{C3380CC4-5D6E-409C-BE32-E72D297353CC}">
                <c16:uniqueId val="{00000000-CCE6-2442-8FCE-BE685495C42F}"/>
              </c:ext>
            </c:extLst>
          </c:dPt>
          <c:dPt>
            <c:idx val="1"/>
            <c:invertIfNegative val="0"/>
            <c:bubble3D val="0"/>
            <c:spPr>
              <a:solidFill>
                <a:srgbClr val="F2A334"/>
              </a:solidFill>
              <a:ln w="14221">
                <a:solidFill>
                  <a:schemeClr val="bg1">
                    <a:lumMod val="50000"/>
                  </a:schemeClr>
                </a:solidFill>
                <a:prstDash val="solid"/>
              </a:ln>
            </c:spPr>
            <c:extLst>
              <c:ext xmlns:c16="http://schemas.microsoft.com/office/drawing/2014/chart" uri="{C3380CC4-5D6E-409C-BE32-E72D297353CC}">
                <c16:uniqueId val="{00000001-CCE6-2442-8FCE-BE685495C42F}"/>
              </c:ext>
            </c:extLst>
          </c:dPt>
          <c:dPt>
            <c:idx val="2"/>
            <c:invertIfNegative val="0"/>
            <c:bubble3D val="0"/>
            <c:spPr>
              <a:solidFill>
                <a:srgbClr val="604A7B"/>
              </a:solidFill>
              <a:ln w="14221">
                <a:solidFill>
                  <a:schemeClr val="bg1">
                    <a:lumMod val="50000"/>
                  </a:schemeClr>
                </a:solidFill>
                <a:prstDash val="solid"/>
              </a:ln>
            </c:spPr>
            <c:extLst>
              <c:ext xmlns:c16="http://schemas.microsoft.com/office/drawing/2014/chart" uri="{C3380CC4-5D6E-409C-BE32-E72D297353CC}">
                <c16:uniqueId val="{00000002-CCE6-2442-8FCE-BE685495C42F}"/>
              </c:ext>
            </c:extLst>
          </c:dPt>
          <c:dPt>
            <c:idx val="3"/>
            <c:invertIfNegative val="0"/>
            <c:bubble3D val="0"/>
            <c:spPr>
              <a:solidFill>
                <a:srgbClr val="00A2E0"/>
              </a:solidFill>
              <a:ln w="14221">
                <a:solidFill>
                  <a:schemeClr val="bg1">
                    <a:lumMod val="50000"/>
                  </a:schemeClr>
                </a:solidFill>
                <a:prstDash val="solid"/>
              </a:ln>
            </c:spPr>
            <c:extLst>
              <c:ext xmlns:c16="http://schemas.microsoft.com/office/drawing/2014/chart" uri="{C3380CC4-5D6E-409C-BE32-E72D297353CC}">
                <c16:uniqueId val="{00000003-CCE6-2442-8FCE-BE685495C42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Support!$D$5:$D$7</c:f>
              <c:numCache>
                <c:formatCode>General</c:formatCode>
                <c:ptCount val="3"/>
                <c:pt idx="0">
                  <c:v>37.5</c:v>
                </c:pt>
                <c:pt idx="1">
                  <c:v>81</c:v>
                </c:pt>
                <c:pt idx="2">
                  <c:v>75.7</c:v>
                </c:pt>
              </c:numCache>
            </c:numRef>
          </c:val>
          <c:extLst>
            <c:ext xmlns:c16="http://schemas.microsoft.com/office/drawing/2014/chart" uri="{C3380CC4-5D6E-409C-BE32-E72D297353CC}">
              <c16:uniqueId val="{00000004-CCE6-2442-8FCE-BE685495C42F}"/>
            </c:ext>
          </c:extLst>
        </c:ser>
        <c:ser>
          <c:idx val="1"/>
          <c:order val="1"/>
          <c:tx>
            <c:strRef>
              <c:f>Support!$E$4</c:f>
              <c:strCache>
                <c:ptCount val="1"/>
                <c:pt idx="0">
                  <c:v>2016</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5-CCE6-2442-8FCE-BE685495C42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06-CCE6-2442-8FCE-BE685495C42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07-CCE6-2442-8FCE-BE685495C42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08-CCE6-2442-8FCE-BE685495C42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Support!$E$5:$E$7</c:f>
              <c:numCache>
                <c:formatCode>General</c:formatCode>
                <c:ptCount val="3"/>
                <c:pt idx="0">
                  <c:v>44.8</c:v>
                </c:pt>
                <c:pt idx="1">
                  <c:v>84.4</c:v>
                </c:pt>
                <c:pt idx="2">
                  <c:v>79.3</c:v>
                </c:pt>
              </c:numCache>
            </c:numRef>
          </c:val>
          <c:extLst>
            <c:ext xmlns:c16="http://schemas.microsoft.com/office/drawing/2014/chart" uri="{C3380CC4-5D6E-409C-BE32-E72D297353CC}">
              <c16:uniqueId val="{00000009-CCE6-2442-8FCE-BE685495C42F}"/>
            </c:ext>
          </c:extLst>
        </c:ser>
        <c:ser>
          <c:idx val="2"/>
          <c:order val="2"/>
          <c:tx>
            <c:strRef>
              <c:f>Support!$F$4</c:f>
              <c:strCache>
                <c:ptCount val="1"/>
                <c:pt idx="0">
                  <c:v>2018</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A-CCE6-2442-8FCE-BE685495C42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0B-CCE6-2442-8FCE-BE685495C42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0C-CCE6-2442-8FCE-BE685495C42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0D-CCE6-2442-8FCE-BE685495C42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Support!$F$5:$F$7</c:f>
              <c:numCache>
                <c:formatCode>General</c:formatCode>
                <c:ptCount val="3"/>
                <c:pt idx="0">
                  <c:v>42.2</c:v>
                </c:pt>
                <c:pt idx="1">
                  <c:v>82.7</c:v>
                </c:pt>
                <c:pt idx="2">
                  <c:v>78.3</c:v>
                </c:pt>
              </c:numCache>
            </c:numRef>
          </c:val>
          <c:extLst>
            <c:ext xmlns:c16="http://schemas.microsoft.com/office/drawing/2014/chart" uri="{C3380CC4-5D6E-409C-BE32-E72D297353CC}">
              <c16:uniqueId val="{0000000E-CCE6-2442-8FCE-BE685495C42F}"/>
            </c:ext>
          </c:extLst>
        </c:ser>
        <c:ser>
          <c:idx val="3"/>
          <c:order val="3"/>
          <c:tx>
            <c:strRef>
              <c:f>Support!$G$4</c:f>
              <c:strCache>
                <c:ptCount val="1"/>
                <c:pt idx="0">
                  <c:v>2020</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0F-CCE6-2442-8FCE-BE685495C42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0-CCE6-2442-8FCE-BE685495C42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1-CCE6-2442-8FCE-BE685495C42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2-CCE6-2442-8FCE-BE685495C42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Support!$G$5:$G$7</c:f>
              <c:numCache>
                <c:formatCode>General</c:formatCode>
                <c:ptCount val="3"/>
                <c:pt idx="0">
                  <c:v>43.6</c:v>
                </c:pt>
                <c:pt idx="1">
                  <c:v>84.9</c:v>
                </c:pt>
                <c:pt idx="2">
                  <c:v>80.7</c:v>
                </c:pt>
              </c:numCache>
            </c:numRef>
          </c:val>
          <c:extLst>
            <c:ext xmlns:c16="http://schemas.microsoft.com/office/drawing/2014/chart" uri="{C3380CC4-5D6E-409C-BE32-E72D297353CC}">
              <c16:uniqueId val="{00000013-CCE6-2442-8FCE-BE685495C42F}"/>
            </c:ext>
          </c:extLst>
        </c:ser>
        <c:ser>
          <c:idx val="4"/>
          <c:order val="4"/>
          <c:tx>
            <c:strRef>
              <c:f>Support!$H$4</c:f>
              <c:strCache>
                <c:ptCount val="1"/>
                <c:pt idx="0">
                  <c:v>2022</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4-CCE6-2442-8FCE-BE685495C42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5-CCE6-2442-8FCE-BE685495C42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6-CCE6-2442-8FCE-BE685495C42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7-CCE6-2442-8FCE-BE685495C42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Support!$H$5:$H$7</c:f>
              <c:numCache>
                <c:formatCode>General</c:formatCode>
                <c:ptCount val="3"/>
                <c:pt idx="0">
                  <c:v>49.3</c:v>
                </c:pt>
                <c:pt idx="1">
                  <c:v>88.7</c:v>
                </c:pt>
                <c:pt idx="2">
                  <c:v>84.2</c:v>
                </c:pt>
              </c:numCache>
            </c:numRef>
          </c:val>
          <c:extLst>
            <c:ext xmlns:c16="http://schemas.microsoft.com/office/drawing/2014/chart" uri="{C3380CC4-5D6E-409C-BE32-E72D297353CC}">
              <c16:uniqueId val="{00000018-CCE6-2442-8FCE-BE685495C42F}"/>
            </c:ext>
          </c:extLst>
        </c:ser>
        <c:ser>
          <c:idx val="5"/>
          <c:order val="5"/>
          <c:tx>
            <c:strRef>
              <c:f>Support!$I$4</c:f>
              <c:strCache>
                <c:ptCount val="1"/>
                <c:pt idx="0">
                  <c:v>2024</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9-CCE6-2442-8FCE-BE685495C42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A-CCE6-2442-8FCE-BE685495C42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1B-CCE6-2442-8FCE-BE685495C42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1C-CCE6-2442-8FCE-BE685495C42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Support!$I$5:$I$7</c:f>
              <c:numCache>
                <c:formatCode>General</c:formatCode>
                <c:ptCount val="3"/>
                <c:pt idx="0">
                  <c:v>50.3</c:v>
                </c:pt>
                <c:pt idx="1">
                  <c:v>90</c:v>
                </c:pt>
                <c:pt idx="2">
                  <c:v>86.9</c:v>
                </c:pt>
              </c:numCache>
            </c:numRef>
          </c:val>
          <c:extLst>
            <c:ext xmlns:c16="http://schemas.microsoft.com/office/drawing/2014/chart" uri="{C3380CC4-5D6E-409C-BE32-E72D297353CC}">
              <c16:uniqueId val="{0000001D-CCE6-2442-8FCE-BE685495C42F}"/>
            </c:ext>
          </c:extLst>
        </c:ser>
        <c:ser>
          <c:idx val="6"/>
          <c:order val="6"/>
          <c:tx>
            <c:strRef>
              <c:f>Support!$J$4</c:f>
              <c:strCache>
                <c:ptCount val="1"/>
                <c:pt idx="0">
                  <c:v>2025</c:v>
                </c:pt>
              </c:strCache>
            </c:strRef>
          </c:tx>
          <c:spPr>
            <a:solidFill>
              <a:schemeClr val="accent4"/>
            </a:solidFill>
            <a:ln>
              <a:solidFill>
                <a:schemeClr val="bg1">
                  <a:lumMod val="50000"/>
                </a:schemeClr>
              </a:solidFill>
            </a:ln>
          </c:spPr>
          <c:invertIfNegative val="0"/>
          <c:dPt>
            <c:idx val="0"/>
            <c:invertIfNegative val="0"/>
            <c:bubble3D val="0"/>
            <c:spPr>
              <a:solidFill>
                <a:srgbClr val="73BB59"/>
              </a:solidFill>
              <a:ln>
                <a:solidFill>
                  <a:schemeClr val="bg1">
                    <a:lumMod val="50000"/>
                  </a:schemeClr>
                </a:solidFill>
              </a:ln>
            </c:spPr>
            <c:extLst>
              <c:ext xmlns:c16="http://schemas.microsoft.com/office/drawing/2014/chart" uri="{C3380CC4-5D6E-409C-BE32-E72D297353CC}">
                <c16:uniqueId val="{0000001E-CCE6-2442-8FCE-BE685495C42F}"/>
              </c:ext>
            </c:extLst>
          </c:dPt>
          <c:dPt>
            <c:idx val="1"/>
            <c:invertIfNegative val="0"/>
            <c:bubble3D val="0"/>
            <c:spPr>
              <a:solidFill>
                <a:srgbClr val="F2A334"/>
              </a:solidFill>
              <a:ln>
                <a:solidFill>
                  <a:schemeClr val="bg1">
                    <a:lumMod val="50000"/>
                  </a:schemeClr>
                </a:solidFill>
              </a:ln>
            </c:spPr>
            <c:extLst>
              <c:ext xmlns:c16="http://schemas.microsoft.com/office/drawing/2014/chart" uri="{C3380CC4-5D6E-409C-BE32-E72D297353CC}">
                <c16:uniqueId val="{0000001F-CCE6-2442-8FCE-BE685495C42F}"/>
              </c:ext>
            </c:extLst>
          </c:dPt>
          <c:dPt>
            <c:idx val="2"/>
            <c:invertIfNegative val="0"/>
            <c:bubble3D val="0"/>
            <c:spPr>
              <a:solidFill>
                <a:srgbClr val="604A7B"/>
              </a:solidFill>
              <a:ln>
                <a:solidFill>
                  <a:schemeClr val="bg1">
                    <a:lumMod val="50000"/>
                  </a:schemeClr>
                </a:solidFill>
              </a:ln>
            </c:spPr>
            <c:extLst>
              <c:ext xmlns:c16="http://schemas.microsoft.com/office/drawing/2014/chart" uri="{C3380CC4-5D6E-409C-BE32-E72D297353CC}">
                <c16:uniqueId val="{00000020-CCE6-2442-8FCE-BE685495C42F}"/>
              </c:ext>
            </c:extLst>
          </c:dPt>
          <c:dPt>
            <c:idx val="3"/>
            <c:invertIfNegative val="0"/>
            <c:bubble3D val="0"/>
            <c:spPr>
              <a:solidFill>
                <a:srgbClr val="00A2E0"/>
              </a:solidFill>
              <a:ln>
                <a:solidFill>
                  <a:schemeClr val="bg1">
                    <a:lumMod val="50000"/>
                  </a:schemeClr>
                </a:solidFill>
              </a:ln>
            </c:spPr>
            <c:extLst>
              <c:ext xmlns:c16="http://schemas.microsoft.com/office/drawing/2014/chart" uri="{C3380CC4-5D6E-409C-BE32-E72D297353CC}">
                <c16:uniqueId val="{00000021-CCE6-2442-8FCE-BE685495C42F}"/>
              </c:ext>
            </c:extLst>
          </c:dPt>
          <c:dLbls>
            <c:numFmt formatCode="#,##0" sourceLinked="0"/>
            <c:spPr>
              <a:noFill/>
              <a:ln>
                <a:noFill/>
              </a:ln>
              <a:effectLst/>
            </c:spPr>
            <c:txPr>
              <a:bodyPr wrap="square" lIns="38100" tIns="19050" rIns="38100" bIns="19050" anchor="ctr">
                <a:spAutoFit/>
              </a:bodyPr>
              <a:lstStyle/>
              <a:p>
                <a:pPr>
                  <a:defRPr sz="11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Support!$C$5:$C$7</c:f>
              <c:strCache>
                <c:ptCount val="3"/>
                <c:pt idx="0">
                  <c:v>"Great" Risk of Harm</c:v>
                </c:pt>
                <c:pt idx="1">
                  <c:v>Personal Disapproval
"Very wrong" or Wrong"</c:v>
                </c:pt>
                <c:pt idx="2">
                  <c:v>Peer Disapproval
"Very wrong" or Wrong"</c:v>
                </c:pt>
              </c:strCache>
            </c:strRef>
          </c:cat>
          <c:val>
            <c:numRef>
              <c:f>Support!$J$5:$J$7</c:f>
              <c:numCache>
                <c:formatCode>General</c:formatCode>
                <c:ptCount val="3"/>
                <c:pt idx="0">
                  <c:v>51.9</c:v>
                </c:pt>
                <c:pt idx="1">
                  <c:v>91.5</c:v>
                </c:pt>
                <c:pt idx="2">
                  <c:v>89.7</c:v>
                </c:pt>
              </c:numCache>
            </c:numRef>
          </c:val>
          <c:extLst>
            <c:ext xmlns:c16="http://schemas.microsoft.com/office/drawing/2014/chart" uri="{C3380CC4-5D6E-409C-BE32-E72D297353CC}">
              <c16:uniqueId val="{00000022-CCE6-2442-8FCE-BE685495C42F}"/>
            </c:ext>
          </c:extLst>
        </c:ser>
        <c:dLbls>
          <c:showLegendKey val="0"/>
          <c:showVal val="0"/>
          <c:showCatName val="0"/>
          <c:showSerName val="0"/>
          <c:showPercent val="0"/>
          <c:showBubbleSize val="0"/>
        </c:dLbls>
        <c:gapWidth val="200"/>
        <c:axId val="958378096"/>
        <c:axId val="1"/>
      </c:barChart>
      <c:catAx>
        <c:axId val="958378096"/>
        <c:scaling>
          <c:orientation val="minMax"/>
        </c:scaling>
        <c:delete val="0"/>
        <c:axPos val="b"/>
        <c:numFmt formatCode="General" sourceLinked="1"/>
        <c:majorTickMark val="out"/>
        <c:minorTickMark val="none"/>
        <c:tickLblPos val="nextTo"/>
        <c:spPr>
          <a:ln w="3555">
            <a:solidFill>
              <a:schemeClr val="bg1">
                <a:lumMod val="50000"/>
              </a:schemeClr>
            </a:solidFill>
            <a:prstDash val="solid"/>
          </a:ln>
        </c:spPr>
        <c:txPr>
          <a:bodyPr rot="0" vert="horz"/>
          <a:lstStyle/>
          <a:p>
            <a:pPr>
              <a:defRPr sz="1456" b="1" i="0" u="none" strike="noStrike" baseline="0">
                <a:solidFill>
                  <a:srgbClr val="666699"/>
                </a:solidFill>
                <a:latin typeface="Gill Sans MT"/>
                <a:ea typeface="Gill Sans MT"/>
                <a:cs typeface="Gill Sans MT"/>
              </a:defRPr>
            </a:pPr>
            <a:endParaRPr lang="en-US"/>
          </a:p>
        </c:txPr>
        <c:crossAx val="1"/>
        <c:crosses val="autoZero"/>
        <c:auto val="1"/>
        <c:lblAlgn val="ctr"/>
        <c:lblOffset val="100"/>
        <c:tickLblSkip val="1"/>
        <c:tickMarkSkip val="1"/>
        <c:noMultiLvlLbl val="0"/>
      </c:catAx>
      <c:valAx>
        <c:axId val="1"/>
        <c:scaling>
          <c:orientation val="minMax"/>
          <c:max val="100"/>
        </c:scaling>
        <c:delete val="0"/>
        <c:axPos val="l"/>
        <c:majorGridlines>
          <c:spPr>
            <a:ln w="3555">
              <a:solidFill>
                <a:schemeClr val="bg1">
                  <a:lumMod val="50000"/>
                </a:schemeClr>
              </a:solidFill>
              <a:prstDash val="solid"/>
            </a:ln>
          </c:spPr>
        </c:majorGridlines>
        <c:numFmt formatCode="0&quot;%&quot;" sourceLinked="0"/>
        <c:majorTickMark val="out"/>
        <c:minorTickMark val="none"/>
        <c:tickLblPos val="nextTo"/>
        <c:spPr>
          <a:ln w="3555">
            <a:solidFill>
              <a:schemeClr val="bg1">
                <a:lumMod val="50000"/>
              </a:schemeClr>
            </a:solidFill>
            <a:prstDash val="solid"/>
          </a:ln>
        </c:spPr>
        <c:txPr>
          <a:bodyPr rot="0" vert="horz"/>
          <a:lstStyle/>
          <a:p>
            <a:pPr>
              <a:defRPr sz="1344" b="1" i="0" u="none" strike="noStrike" baseline="0">
                <a:solidFill>
                  <a:srgbClr val="666699"/>
                </a:solidFill>
                <a:latin typeface="Gill Sans MT"/>
                <a:ea typeface="Gill Sans MT"/>
                <a:cs typeface="Gill Sans MT"/>
              </a:defRPr>
            </a:pPr>
            <a:endParaRPr lang="en-US"/>
          </a:p>
        </c:txPr>
        <c:crossAx val="958378096"/>
        <c:crosses val="autoZero"/>
        <c:crossBetween val="between"/>
        <c:majorUnit val="25"/>
        <c:minorUnit val="5"/>
      </c:valAx>
      <c:spPr>
        <a:noFill/>
        <a:ln w="3555">
          <a:solidFill>
            <a:schemeClr val="bg1">
              <a:lumMod val="50000"/>
            </a:schemeClr>
          </a:solidFill>
          <a:prstDash val="solid"/>
        </a:ln>
      </c:spPr>
    </c:plotArea>
    <c:plotVisOnly val="1"/>
    <c:dispBlanksAs val="gap"/>
    <c:showDLblsOverMax val="0"/>
  </c:chart>
  <c:spPr>
    <a:noFill/>
    <a:ln>
      <a:noFill/>
    </a:ln>
  </c:spPr>
  <c:txPr>
    <a:bodyPr/>
    <a:lstStyle/>
    <a:p>
      <a:pPr>
        <a:defRPr sz="1624"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B4B21E-D35C-4123-BA6C-CDFECE1E3DED}" type="doc">
      <dgm:prSet loTypeId="urn:microsoft.com/office/officeart/2005/8/layout/venn1" loCatId="relationship" qsTypeId="urn:microsoft.com/office/officeart/2005/8/quickstyle/simple1" qsCatId="simple" csTypeId="urn:microsoft.com/office/officeart/2005/8/colors/accent1_2" csCatId="accent1" phldr="1"/>
      <dgm:spPr/>
    </dgm:pt>
    <dgm:pt modelId="{57374D11-CD36-4049-8D29-4D640346E908}">
      <dgm:prSet phldrT="[Text]"/>
      <dgm:spPr>
        <a:solidFill>
          <a:srgbClr val="69C14C">
            <a:alpha val="49804"/>
          </a:srgbClr>
        </a:solidFill>
      </dgm:spPr>
      <dgm:t>
        <a:bodyPr/>
        <a:lstStyle/>
        <a:p>
          <a:r>
            <a:rPr lang="en-US" dirty="0"/>
            <a:t> </a:t>
          </a:r>
        </a:p>
      </dgm:t>
    </dgm:pt>
    <dgm:pt modelId="{B728FCE4-37B2-4523-AC36-18ACE7F9F76B}" type="parTrans" cxnId="{EFEE23C7-267F-4E98-BB4B-1857AB456206}">
      <dgm:prSet/>
      <dgm:spPr/>
      <dgm:t>
        <a:bodyPr/>
        <a:lstStyle/>
        <a:p>
          <a:endParaRPr lang="en-US"/>
        </a:p>
      </dgm:t>
    </dgm:pt>
    <dgm:pt modelId="{B6C9FB2E-F844-49AC-919F-6FD33D397E7F}" type="sibTrans" cxnId="{EFEE23C7-267F-4E98-BB4B-1857AB456206}">
      <dgm:prSet/>
      <dgm:spPr/>
      <dgm:t>
        <a:bodyPr/>
        <a:lstStyle/>
        <a:p>
          <a:endParaRPr lang="en-US"/>
        </a:p>
      </dgm:t>
    </dgm:pt>
    <dgm:pt modelId="{F3ED53E2-08CE-47A4-9951-81A45548A85B}">
      <dgm:prSet phldrT="[Text]"/>
      <dgm:spPr>
        <a:solidFill>
          <a:srgbClr val="007178">
            <a:alpha val="49804"/>
          </a:srgbClr>
        </a:solidFill>
        <a:ln>
          <a:noFill/>
        </a:ln>
      </dgm:spPr>
      <dgm:t>
        <a:bodyPr/>
        <a:lstStyle/>
        <a:p>
          <a:r>
            <a:rPr lang="en-US" dirty="0"/>
            <a:t> </a:t>
          </a:r>
        </a:p>
      </dgm:t>
    </dgm:pt>
    <dgm:pt modelId="{A1E53AC2-AFCE-4526-8700-FED757363E48}" type="parTrans" cxnId="{10642971-0900-4166-8A84-5B2C30CCAD2A}">
      <dgm:prSet/>
      <dgm:spPr/>
      <dgm:t>
        <a:bodyPr/>
        <a:lstStyle/>
        <a:p>
          <a:endParaRPr lang="en-US"/>
        </a:p>
      </dgm:t>
    </dgm:pt>
    <dgm:pt modelId="{D9FCCB60-818E-4A2D-8A3B-096B84E0B421}" type="sibTrans" cxnId="{10642971-0900-4166-8A84-5B2C30CCAD2A}">
      <dgm:prSet/>
      <dgm:spPr/>
      <dgm:t>
        <a:bodyPr/>
        <a:lstStyle/>
        <a:p>
          <a:endParaRPr lang="en-US"/>
        </a:p>
      </dgm:t>
    </dgm:pt>
    <dgm:pt modelId="{0B714058-EF3F-43C8-8B28-554D52C3B1EF}" type="pres">
      <dgm:prSet presAssocID="{A8B4B21E-D35C-4123-BA6C-CDFECE1E3DED}" presName="compositeShape" presStyleCnt="0">
        <dgm:presLayoutVars>
          <dgm:chMax val="7"/>
          <dgm:dir/>
          <dgm:resizeHandles val="exact"/>
        </dgm:presLayoutVars>
      </dgm:prSet>
      <dgm:spPr/>
    </dgm:pt>
    <dgm:pt modelId="{002BF9C4-2EB5-4AE8-96E5-7560AC023A4F}" type="pres">
      <dgm:prSet presAssocID="{57374D11-CD36-4049-8D29-4D640346E908}" presName="circ1" presStyleLbl="vennNode1" presStyleIdx="0" presStyleCnt="2" custScaleX="93178" custScaleY="93178" custLinFactNeighborX="-587"/>
      <dgm:spPr/>
    </dgm:pt>
    <dgm:pt modelId="{8356AD5F-026A-4BCE-9E77-780CA540D76E}" type="pres">
      <dgm:prSet presAssocID="{57374D11-CD36-4049-8D29-4D640346E908}" presName="circ1Tx" presStyleLbl="revTx" presStyleIdx="0" presStyleCnt="0">
        <dgm:presLayoutVars>
          <dgm:chMax val="0"/>
          <dgm:chPref val="0"/>
          <dgm:bulletEnabled val="1"/>
        </dgm:presLayoutVars>
      </dgm:prSet>
      <dgm:spPr/>
    </dgm:pt>
    <dgm:pt modelId="{EFFB06B6-921E-4549-9C9F-5332AD3A7338}" type="pres">
      <dgm:prSet presAssocID="{F3ED53E2-08CE-47A4-9951-81A45548A85B}" presName="circ2" presStyleLbl="vennNode1" presStyleIdx="1" presStyleCnt="2" custScaleX="31947" custScaleY="31947" custLinFactNeighborX="-22429" custLinFactNeighborY="460"/>
      <dgm:spPr/>
    </dgm:pt>
    <dgm:pt modelId="{E0B92BDF-5805-46D3-A5B2-632FC2BA8683}" type="pres">
      <dgm:prSet presAssocID="{F3ED53E2-08CE-47A4-9951-81A45548A85B}" presName="circ2Tx" presStyleLbl="revTx" presStyleIdx="0" presStyleCnt="0">
        <dgm:presLayoutVars>
          <dgm:chMax val="0"/>
          <dgm:chPref val="0"/>
          <dgm:bulletEnabled val="1"/>
        </dgm:presLayoutVars>
      </dgm:prSet>
      <dgm:spPr/>
    </dgm:pt>
  </dgm:ptLst>
  <dgm:cxnLst>
    <dgm:cxn modelId="{121AA92D-F87A-4F63-AFA1-33E9FAA41D15}" type="presOf" srcId="{F3ED53E2-08CE-47A4-9951-81A45548A85B}" destId="{EFFB06B6-921E-4549-9C9F-5332AD3A7338}" srcOrd="0" destOrd="0" presId="urn:microsoft.com/office/officeart/2005/8/layout/venn1"/>
    <dgm:cxn modelId="{D7CF463D-C633-4E16-ACF4-82AAEC30BA08}" type="presOf" srcId="{57374D11-CD36-4049-8D29-4D640346E908}" destId="{002BF9C4-2EB5-4AE8-96E5-7560AC023A4F}" srcOrd="0" destOrd="0" presId="urn:microsoft.com/office/officeart/2005/8/layout/venn1"/>
    <dgm:cxn modelId="{028CAA60-A147-426C-B79B-BBC30F304D2B}" type="presOf" srcId="{57374D11-CD36-4049-8D29-4D640346E908}" destId="{8356AD5F-026A-4BCE-9E77-780CA540D76E}" srcOrd="1" destOrd="0" presId="urn:microsoft.com/office/officeart/2005/8/layout/venn1"/>
    <dgm:cxn modelId="{DFB6C066-828D-4EE6-89A4-7DAF3773253C}" type="presOf" srcId="{F3ED53E2-08CE-47A4-9951-81A45548A85B}" destId="{E0B92BDF-5805-46D3-A5B2-632FC2BA8683}" srcOrd="1" destOrd="0" presId="urn:microsoft.com/office/officeart/2005/8/layout/venn1"/>
    <dgm:cxn modelId="{10642971-0900-4166-8A84-5B2C30CCAD2A}" srcId="{A8B4B21E-D35C-4123-BA6C-CDFECE1E3DED}" destId="{F3ED53E2-08CE-47A4-9951-81A45548A85B}" srcOrd="1" destOrd="0" parTransId="{A1E53AC2-AFCE-4526-8700-FED757363E48}" sibTransId="{D9FCCB60-818E-4A2D-8A3B-096B84E0B421}"/>
    <dgm:cxn modelId="{B27B60BF-488D-4760-91F6-85C6CBB0D0C0}" type="presOf" srcId="{A8B4B21E-D35C-4123-BA6C-CDFECE1E3DED}" destId="{0B714058-EF3F-43C8-8B28-554D52C3B1EF}" srcOrd="0" destOrd="0" presId="urn:microsoft.com/office/officeart/2005/8/layout/venn1"/>
    <dgm:cxn modelId="{EFEE23C7-267F-4E98-BB4B-1857AB456206}" srcId="{A8B4B21E-D35C-4123-BA6C-CDFECE1E3DED}" destId="{57374D11-CD36-4049-8D29-4D640346E908}" srcOrd="0" destOrd="0" parTransId="{B728FCE4-37B2-4523-AC36-18ACE7F9F76B}" sibTransId="{B6C9FB2E-F844-49AC-919F-6FD33D397E7F}"/>
    <dgm:cxn modelId="{5543B9BB-187E-45D9-96B5-D58F7AD453EB}" type="presParOf" srcId="{0B714058-EF3F-43C8-8B28-554D52C3B1EF}" destId="{002BF9C4-2EB5-4AE8-96E5-7560AC023A4F}" srcOrd="0" destOrd="0" presId="urn:microsoft.com/office/officeart/2005/8/layout/venn1"/>
    <dgm:cxn modelId="{3CA6AB11-0562-4E2F-848A-589BE14A4D9A}" type="presParOf" srcId="{0B714058-EF3F-43C8-8B28-554D52C3B1EF}" destId="{8356AD5F-026A-4BCE-9E77-780CA540D76E}" srcOrd="1" destOrd="0" presId="urn:microsoft.com/office/officeart/2005/8/layout/venn1"/>
    <dgm:cxn modelId="{4316FDE0-C889-48FF-B124-0FD03BCD1573}" type="presParOf" srcId="{0B714058-EF3F-43C8-8B28-554D52C3B1EF}" destId="{EFFB06B6-921E-4549-9C9F-5332AD3A7338}" srcOrd="2" destOrd="0" presId="urn:microsoft.com/office/officeart/2005/8/layout/venn1"/>
    <dgm:cxn modelId="{2E10FEC0-2D93-4127-964C-F1CE9FA5978A}" type="presParOf" srcId="{0B714058-EF3F-43C8-8B28-554D52C3B1EF}" destId="{E0B92BDF-5805-46D3-A5B2-632FC2BA8683}"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B4B21E-D35C-4123-BA6C-CDFECE1E3DED}" type="doc">
      <dgm:prSet loTypeId="urn:microsoft.com/office/officeart/2005/8/layout/venn1" loCatId="relationship" qsTypeId="urn:microsoft.com/office/officeart/2005/8/quickstyle/simple1" qsCatId="simple" csTypeId="urn:microsoft.com/office/officeart/2005/8/colors/accent1_2" csCatId="accent1" phldr="1"/>
      <dgm:spPr/>
    </dgm:pt>
    <dgm:pt modelId="{57374D11-CD36-4049-8D29-4D640346E908}">
      <dgm:prSet phldrT="[Text]"/>
      <dgm:spPr>
        <a:solidFill>
          <a:schemeClr val="accent5">
            <a:alpha val="49804"/>
          </a:schemeClr>
        </a:solidFill>
      </dgm:spPr>
      <dgm:t>
        <a:bodyPr/>
        <a:lstStyle/>
        <a:p>
          <a:r>
            <a:rPr lang="en-US" dirty="0"/>
            <a:t> </a:t>
          </a:r>
        </a:p>
      </dgm:t>
    </dgm:pt>
    <dgm:pt modelId="{B728FCE4-37B2-4523-AC36-18ACE7F9F76B}" type="parTrans" cxnId="{EFEE23C7-267F-4E98-BB4B-1857AB456206}">
      <dgm:prSet/>
      <dgm:spPr/>
      <dgm:t>
        <a:bodyPr/>
        <a:lstStyle/>
        <a:p>
          <a:endParaRPr lang="en-US"/>
        </a:p>
      </dgm:t>
    </dgm:pt>
    <dgm:pt modelId="{B6C9FB2E-F844-49AC-919F-6FD33D397E7F}" type="sibTrans" cxnId="{EFEE23C7-267F-4E98-BB4B-1857AB456206}">
      <dgm:prSet/>
      <dgm:spPr/>
      <dgm:t>
        <a:bodyPr/>
        <a:lstStyle/>
        <a:p>
          <a:endParaRPr lang="en-US"/>
        </a:p>
      </dgm:t>
    </dgm:pt>
    <dgm:pt modelId="{F3ED53E2-08CE-47A4-9951-81A45548A85B}">
      <dgm:prSet phldrT="[Text]"/>
      <dgm:spPr>
        <a:solidFill>
          <a:schemeClr val="accent5">
            <a:lumMod val="50000"/>
            <a:alpha val="50000"/>
          </a:schemeClr>
        </a:solidFill>
        <a:ln>
          <a:noFill/>
        </a:ln>
      </dgm:spPr>
      <dgm:t>
        <a:bodyPr/>
        <a:lstStyle/>
        <a:p>
          <a:r>
            <a:rPr lang="en-US" dirty="0"/>
            <a:t> </a:t>
          </a:r>
        </a:p>
      </dgm:t>
    </dgm:pt>
    <dgm:pt modelId="{A1E53AC2-AFCE-4526-8700-FED757363E48}" type="parTrans" cxnId="{10642971-0900-4166-8A84-5B2C30CCAD2A}">
      <dgm:prSet/>
      <dgm:spPr/>
      <dgm:t>
        <a:bodyPr/>
        <a:lstStyle/>
        <a:p>
          <a:endParaRPr lang="en-US"/>
        </a:p>
      </dgm:t>
    </dgm:pt>
    <dgm:pt modelId="{D9FCCB60-818E-4A2D-8A3B-096B84E0B421}" type="sibTrans" cxnId="{10642971-0900-4166-8A84-5B2C30CCAD2A}">
      <dgm:prSet/>
      <dgm:spPr/>
      <dgm:t>
        <a:bodyPr/>
        <a:lstStyle/>
        <a:p>
          <a:endParaRPr lang="en-US"/>
        </a:p>
      </dgm:t>
    </dgm:pt>
    <dgm:pt modelId="{0B714058-EF3F-43C8-8B28-554D52C3B1EF}" type="pres">
      <dgm:prSet presAssocID="{A8B4B21E-D35C-4123-BA6C-CDFECE1E3DED}" presName="compositeShape" presStyleCnt="0">
        <dgm:presLayoutVars>
          <dgm:chMax val="7"/>
          <dgm:dir/>
          <dgm:resizeHandles val="exact"/>
        </dgm:presLayoutVars>
      </dgm:prSet>
      <dgm:spPr/>
    </dgm:pt>
    <dgm:pt modelId="{002BF9C4-2EB5-4AE8-96E5-7560AC023A4F}" type="pres">
      <dgm:prSet presAssocID="{57374D11-CD36-4049-8D29-4D640346E908}" presName="circ1" presStyleLbl="vennNode1" presStyleIdx="0" presStyleCnt="2" custLinFactNeighborY="1151"/>
      <dgm:spPr/>
    </dgm:pt>
    <dgm:pt modelId="{8356AD5F-026A-4BCE-9E77-780CA540D76E}" type="pres">
      <dgm:prSet presAssocID="{57374D11-CD36-4049-8D29-4D640346E908}" presName="circ1Tx" presStyleLbl="revTx" presStyleIdx="0" presStyleCnt="0">
        <dgm:presLayoutVars>
          <dgm:chMax val="0"/>
          <dgm:chPref val="0"/>
          <dgm:bulletEnabled val="1"/>
        </dgm:presLayoutVars>
      </dgm:prSet>
      <dgm:spPr/>
    </dgm:pt>
    <dgm:pt modelId="{EFFB06B6-921E-4549-9C9F-5332AD3A7338}" type="pres">
      <dgm:prSet presAssocID="{F3ED53E2-08CE-47A4-9951-81A45548A85B}" presName="circ2" presStyleLbl="vennNode1" presStyleIdx="1" presStyleCnt="2" custScaleX="66556" custScaleY="66556" custLinFactNeighborX="-42826" custLinFactNeighborY="-2093"/>
      <dgm:spPr/>
    </dgm:pt>
    <dgm:pt modelId="{E0B92BDF-5805-46D3-A5B2-632FC2BA8683}" type="pres">
      <dgm:prSet presAssocID="{F3ED53E2-08CE-47A4-9951-81A45548A85B}" presName="circ2Tx" presStyleLbl="revTx" presStyleIdx="0" presStyleCnt="0">
        <dgm:presLayoutVars>
          <dgm:chMax val="0"/>
          <dgm:chPref val="0"/>
          <dgm:bulletEnabled val="1"/>
        </dgm:presLayoutVars>
      </dgm:prSet>
      <dgm:spPr/>
    </dgm:pt>
  </dgm:ptLst>
  <dgm:cxnLst>
    <dgm:cxn modelId="{6AC4F726-3DE1-4183-B5E2-9BCB9D73B623}" type="presOf" srcId="{A8B4B21E-D35C-4123-BA6C-CDFECE1E3DED}" destId="{0B714058-EF3F-43C8-8B28-554D52C3B1EF}" srcOrd="0" destOrd="0" presId="urn:microsoft.com/office/officeart/2005/8/layout/venn1"/>
    <dgm:cxn modelId="{10642971-0900-4166-8A84-5B2C30CCAD2A}" srcId="{A8B4B21E-D35C-4123-BA6C-CDFECE1E3DED}" destId="{F3ED53E2-08CE-47A4-9951-81A45548A85B}" srcOrd="1" destOrd="0" parTransId="{A1E53AC2-AFCE-4526-8700-FED757363E48}" sibTransId="{D9FCCB60-818E-4A2D-8A3B-096B84E0B421}"/>
    <dgm:cxn modelId="{6F3940A8-AA23-4C63-B2A6-F5A6A8971BA5}" type="presOf" srcId="{57374D11-CD36-4049-8D29-4D640346E908}" destId="{8356AD5F-026A-4BCE-9E77-780CA540D76E}" srcOrd="1" destOrd="0" presId="urn:microsoft.com/office/officeart/2005/8/layout/venn1"/>
    <dgm:cxn modelId="{EFEE23C7-267F-4E98-BB4B-1857AB456206}" srcId="{A8B4B21E-D35C-4123-BA6C-CDFECE1E3DED}" destId="{57374D11-CD36-4049-8D29-4D640346E908}" srcOrd="0" destOrd="0" parTransId="{B728FCE4-37B2-4523-AC36-18ACE7F9F76B}" sibTransId="{B6C9FB2E-F844-49AC-919F-6FD33D397E7F}"/>
    <dgm:cxn modelId="{868792F4-333B-4AD7-ADE5-5A5946C79F8F}" type="presOf" srcId="{F3ED53E2-08CE-47A4-9951-81A45548A85B}" destId="{E0B92BDF-5805-46D3-A5B2-632FC2BA8683}" srcOrd="1" destOrd="0" presId="urn:microsoft.com/office/officeart/2005/8/layout/venn1"/>
    <dgm:cxn modelId="{528640FD-6339-4C87-9D5E-A58786B4B3AE}" type="presOf" srcId="{57374D11-CD36-4049-8D29-4D640346E908}" destId="{002BF9C4-2EB5-4AE8-96E5-7560AC023A4F}" srcOrd="0" destOrd="0" presId="urn:microsoft.com/office/officeart/2005/8/layout/venn1"/>
    <dgm:cxn modelId="{669E4CFF-4796-479A-96CD-7B355F332430}" type="presOf" srcId="{F3ED53E2-08CE-47A4-9951-81A45548A85B}" destId="{EFFB06B6-921E-4549-9C9F-5332AD3A7338}" srcOrd="0" destOrd="0" presId="urn:microsoft.com/office/officeart/2005/8/layout/venn1"/>
    <dgm:cxn modelId="{566F70B5-A726-4570-B48B-B3E77295E696}" type="presParOf" srcId="{0B714058-EF3F-43C8-8B28-554D52C3B1EF}" destId="{002BF9C4-2EB5-4AE8-96E5-7560AC023A4F}" srcOrd="0" destOrd="0" presId="urn:microsoft.com/office/officeart/2005/8/layout/venn1"/>
    <dgm:cxn modelId="{0787F50B-A114-4900-8B02-5D1A09499052}" type="presParOf" srcId="{0B714058-EF3F-43C8-8B28-554D52C3B1EF}" destId="{8356AD5F-026A-4BCE-9E77-780CA540D76E}" srcOrd="1" destOrd="0" presId="urn:microsoft.com/office/officeart/2005/8/layout/venn1"/>
    <dgm:cxn modelId="{ABD6E381-93C4-4255-9F1D-5E872E96AD0E}" type="presParOf" srcId="{0B714058-EF3F-43C8-8B28-554D52C3B1EF}" destId="{EFFB06B6-921E-4549-9C9F-5332AD3A7338}" srcOrd="2" destOrd="0" presId="urn:microsoft.com/office/officeart/2005/8/layout/venn1"/>
    <dgm:cxn modelId="{62CF4703-DF00-4F27-8477-56F07CB57521}" type="presParOf" srcId="{0B714058-EF3F-43C8-8B28-554D52C3B1EF}" destId="{E0B92BDF-5805-46D3-A5B2-632FC2BA8683}"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BF9C4-2EB5-4AE8-96E5-7560AC023A4F}">
      <dsp:nvSpPr>
        <dsp:cNvPr id="0" name=""/>
        <dsp:cNvSpPr/>
      </dsp:nvSpPr>
      <dsp:spPr>
        <a:xfrm>
          <a:off x="762017" y="881715"/>
          <a:ext cx="3200390" cy="3200390"/>
        </a:xfrm>
        <a:prstGeom prst="ellipse">
          <a:avLst/>
        </a:prstGeom>
        <a:solidFill>
          <a:srgbClr val="69C14C">
            <a:alpha val="4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1208918" y="1259110"/>
        <a:ext cx="1845269" cy="2445600"/>
      </dsp:txXfrm>
    </dsp:sp>
    <dsp:sp modelId="{EFFB06B6-921E-4549-9C9F-5332AD3A7338}">
      <dsp:nvSpPr>
        <dsp:cNvPr id="0" name=""/>
        <dsp:cNvSpPr/>
      </dsp:nvSpPr>
      <dsp:spPr>
        <a:xfrm>
          <a:off x="3538824" y="1949067"/>
          <a:ext cx="1097285" cy="1097285"/>
        </a:xfrm>
        <a:prstGeom prst="ellipse">
          <a:avLst/>
        </a:prstGeom>
        <a:solidFill>
          <a:srgbClr val="007178">
            <a:alpha val="49804"/>
          </a:srgb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3850216" y="2078460"/>
        <a:ext cx="632669" cy="8384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BF9C4-2EB5-4AE8-96E5-7560AC023A4F}">
      <dsp:nvSpPr>
        <dsp:cNvPr id="0" name=""/>
        <dsp:cNvSpPr/>
      </dsp:nvSpPr>
      <dsp:spPr>
        <a:xfrm>
          <a:off x="426420" y="804091"/>
          <a:ext cx="3434705" cy="3434705"/>
        </a:xfrm>
        <a:prstGeom prst="ellipse">
          <a:avLst/>
        </a:prstGeom>
        <a:solidFill>
          <a:schemeClr val="accent5">
            <a:alpha val="49804"/>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906041" y="1209116"/>
        <a:ext cx="1980370" cy="2624654"/>
      </dsp:txXfrm>
    </dsp:sp>
    <dsp:sp modelId="{EFFB06B6-921E-4549-9C9F-5332AD3A7338}">
      <dsp:nvSpPr>
        <dsp:cNvPr id="0" name=""/>
        <dsp:cNvSpPr/>
      </dsp:nvSpPr>
      <dsp:spPr>
        <a:xfrm>
          <a:off x="2005288" y="1267020"/>
          <a:ext cx="2286002" cy="2286002"/>
        </a:xfrm>
        <a:prstGeom prst="ellipse">
          <a:avLst/>
        </a:prstGeom>
        <a:solidFill>
          <a:schemeClr val="accent5">
            <a:lumMod val="50000"/>
            <a:alpha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2654019" y="1536589"/>
        <a:ext cx="1318055" cy="174686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0.10739</cdr:x>
      <cdr:y>0.64467</cdr:y>
    </cdr:from>
    <cdr:to>
      <cdr:x>0.14647</cdr:x>
      <cdr:y>0.79086</cdr:y>
    </cdr:to>
    <cdr:sp macro="" textlink="">
      <cdr:nvSpPr>
        <cdr:cNvPr id="2" name="Text Box 7">
          <a:extLst xmlns:a="http://schemas.openxmlformats.org/drawingml/2006/main">
            <a:ext uri="{FF2B5EF4-FFF2-40B4-BE49-F238E27FC236}">
              <a16:creationId xmlns:a16="http://schemas.microsoft.com/office/drawing/2014/main" id="{B3DD877E-B8B7-1E39-A98B-083F4F0E9931}"/>
            </a:ext>
          </a:extLst>
        </cdr:cNvPr>
        <cdr:cNvSpPr txBox="1">
          <a:spLocks xmlns:a="http://schemas.openxmlformats.org/drawingml/2006/main" noChangeArrowheads="1"/>
        </cdr:cNvSpPr>
      </cdr:nvSpPr>
      <cdr:spPr bwMode="auto">
        <a:xfrm xmlns:a="http://schemas.openxmlformats.org/drawingml/2006/main">
          <a:off x="930521"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2019</a:t>
          </a:r>
        </a:p>
      </cdr:txBody>
    </cdr:sp>
  </cdr:relSizeAnchor>
  <cdr:relSizeAnchor xmlns:cdr="http://schemas.openxmlformats.org/drawingml/2006/chartDrawing">
    <cdr:from>
      <cdr:x>0.13959</cdr:x>
      <cdr:y>0.64503</cdr:y>
    </cdr:from>
    <cdr:to>
      <cdr:x>0.17866</cdr:x>
      <cdr:y>0.79086</cdr:y>
    </cdr:to>
    <cdr:sp macro="" textlink="">
      <cdr:nvSpPr>
        <cdr:cNvPr id="3" name="Text Box 7">
          <a:extLst xmlns:a="http://schemas.openxmlformats.org/drawingml/2006/main">
            <a:ext uri="{FF2B5EF4-FFF2-40B4-BE49-F238E27FC236}">
              <a16:creationId xmlns:a16="http://schemas.microsoft.com/office/drawing/2014/main" id="{7BA2E1F9-4AD4-A744-8607-FD620C51C8BB}"/>
            </a:ext>
          </a:extLst>
        </cdr:cNvPr>
        <cdr:cNvSpPr txBox="1">
          <a:spLocks xmlns:a="http://schemas.openxmlformats.org/drawingml/2006/main" noChangeArrowheads="1"/>
        </cdr:cNvSpPr>
      </cdr:nvSpPr>
      <cdr:spPr bwMode="auto">
        <a:xfrm xmlns:a="http://schemas.openxmlformats.org/drawingml/2006/main">
          <a:off x="1209494" y="3227586"/>
          <a:ext cx="338554" cy="729734"/>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2020</a:t>
          </a:r>
        </a:p>
      </cdr:txBody>
    </cdr:sp>
  </cdr:relSizeAnchor>
  <cdr:relSizeAnchor xmlns:cdr="http://schemas.openxmlformats.org/drawingml/2006/chartDrawing">
    <cdr:from>
      <cdr:x>0.17509</cdr:x>
      <cdr:y>0.64503</cdr:y>
    </cdr:from>
    <cdr:to>
      <cdr:x>0.21417</cdr:x>
      <cdr:y>0.79086</cdr:y>
    </cdr:to>
    <cdr:sp macro="" textlink="">
      <cdr:nvSpPr>
        <cdr:cNvPr id="4" name="Text Box 7">
          <a:extLst xmlns:a="http://schemas.openxmlformats.org/drawingml/2006/main">
            <a:ext uri="{FF2B5EF4-FFF2-40B4-BE49-F238E27FC236}">
              <a16:creationId xmlns:a16="http://schemas.microsoft.com/office/drawing/2014/main" id="{63B299E7-3694-2763-640D-E4BDF071C310}"/>
            </a:ext>
          </a:extLst>
        </cdr:cNvPr>
        <cdr:cNvSpPr txBox="1">
          <a:spLocks xmlns:a="http://schemas.openxmlformats.org/drawingml/2006/main" noChangeArrowheads="1"/>
        </cdr:cNvSpPr>
      </cdr:nvSpPr>
      <cdr:spPr bwMode="auto">
        <a:xfrm xmlns:a="http://schemas.openxmlformats.org/drawingml/2006/main">
          <a:off x="1517116" y="3227586"/>
          <a:ext cx="338554" cy="729734"/>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2021</a:t>
          </a:r>
        </a:p>
      </cdr:txBody>
    </cdr:sp>
  </cdr:relSizeAnchor>
  <cdr:relSizeAnchor xmlns:cdr="http://schemas.openxmlformats.org/drawingml/2006/chartDrawing">
    <cdr:from>
      <cdr:x>0.20732</cdr:x>
      <cdr:y>0.64467</cdr:y>
    </cdr:from>
    <cdr:to>
      <cdr:x>0.2464</cdr:x>
      <cdr:y>0.79086</cdr:y>
    </cdr:to>
    <cdr:sp macro="" textlink="">
      <cdr:nvSpPr>
        <cdr:cNvPr id="5" name="Text Box 7">
          <a:extLst xmlns:a="http://schemas.openxmlformats.org/drawingml/2006/main">
            <a:ext uri="{FF2B5EF4-FFF2-40B4-BE49-F238E27FC236}">
              <a16:creationId xmlns:a16="http://schemas.microsoft.com/office/drawing/2014/main" id="{D9B6B3D4-9938-BADA-67DF-4152F735F328}"/>
            </a:ext>
          </a:extLst>
        </cdr:cNvPr>
        <cdr:cNvSpPr txBox="1">
          <a:spLocks xmlns:a="http://schemas.openxmlformats.org/drawingml/2006/main" noChangeArrowheads="1"/>
        </cdr:cNvSpPr>
      </cdr:nvSpPr>
      <cdr:spPr bwMode="auto">
        <a:xfrm xmlns:a="http://schemas.openxmlformats.org/drawingml/2006/main">
          <a:off x="179637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2022</a:t>
          </a:r>
        </a:p>
      </cdr:txBody>
    </cdr:sp>
  </cdr:relSizeAnchor>
  <cdr:relSizeAnchor xmlns:cdr="http://schemas.openxmlformats.org/drawingml/2006/chartDrawing">
    <cdr:from>
      <cdr:x>0.2425</cdr:x>
      <cdr:y>0.64467</cdr:y>
    </cdr:from>
    <cdr:to>
      <cdr:x>0.28158</cdr:x>
      <cdr:y>0.79086</cdr:y>
    </cdr:to>
    <cdr:sp macro="" textlink="">
      <cdr:nvSpPr>
        <cdr:cNvPr id="6" name="Text Box 7">
          <a:extLst xmlns:a="http://schemas.openxmlformats.org/drawingml/2006/main">
            <a:ext uri="{FF2B5EF4-FFF2-40B4-BE49-F238E27FC236}">
              <a16:creationId xmlns:a16="http://schemas.microsoft.com/office/drawing/2014/main" id="{0719BBA8-8EE6-4A5F-AF22-20572F9B44C9}"/>
            </a:ext>
          </a:extLst>
        </cdr:cNvPr>
        <cdr:cNvSpPr txBox="1">
          <a:spLocks xmlns:a="http://schemas.openxmlformats.org/drawingml/2006/main" noChangeArrowheads="1"/>
        </cdr:cNvSpPr>
      </cdr:nvSpPr>
      <cdr:spPr bwMode="auto">
        <a:xfrm xmlns:a="http://schemas.openxmlformats.org/drawingml/2006/main">
          <a:off x="210117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2023</a:t>
          </a:r>
        </a:p>
      </cdr:txBody>
    </cdr:sp>
  </cdr:relSizeAnchor>
  <cdr:relSizeAnchor xmlns:cdr="http://schemas.openxmlformats.org/drawingml/2006/chartDrawing">
    <cdr:from>
      <cdr:x>0.275</cdr:x>
      <cdr:y>0.64467</cdr:y>
    </cdr:from>
    <cdr:to>
      <cdr:x>0.31408</cdr:x>
      <cdr:y>0.79086</cdr:y>
    </cdr:to>
    <cdr:sp macro="" textlink="">
      <cdr:nvSpPr>
        <cdr:cNvPr id="7" name="Text Box 7">
          <a:extLst xmlns:a="http://schemas.openxmlformats.org/drawingml/2006/main">
            <a:ext uri="{FF2B5EF4-FFF2-40B4-BE49-F238E27FC236}">
              <a16:creationId xmlns:a16="http://schemas.microsoft.com/office/drawing/2014/main" id="{07F8D52C-B881-9349-E537-C08157E73E35}"/>
            </a:ext>
          </a:extLst>
        </cdr:cNvPr>
        <cdr:cNvSpPr txBox="1">
          <a:spLocks xmlns:a="http://schemas.openxmlformats.org/drawingml/2006/main" noChangeArrowheads="1"/>
        </cdr:cNvSpPr>
      </cdr:nvSpPr>
      <cdr:spPr bwMode="auto">
        <a:xfrm xmlns:a="http://schemas.openxmlformats.org/drawingml/2006/main">
          <a:off x="238278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2024</a:t>
          </a:r>
        </a:p>
      </cdr:txBody>
    </cdr:sp>
  </cdr:relSizeAnchor>
  <cdr:relSizeAnchor xmlns:cdr="http://schemas.openxmlformats.org/drawingml/2006/chartDrawing">
    <cdr:from>
      <cdr:x>0.30726</cdr:x>
      <cdr:y>0.64467</cdr:y>
    </cdr:from>
    <cdr:to>
      <cdr:x>0.34633</cdr:x>
      <cdr:y>0.79086</cdr:y>
    </cdr:to>
    <cdr:sp macro="" textlink="">
      <cdr:nvSpPr>
        <cdr:cNvPr id="8" name="Text Box 7">
          <a:extLst xmlns:a="http://schemas.openxmlformats.org/drawingml/2006/main">
            <a:ext uri="{FF2B5EF4-FFF2-40B4-BE49-F238E27FC236}">
              <a16:creationId xmlns:a16="http://schemas.microsoft.com/office/drawing/2014/main" id="{8C7D9505-0F6A-A1C8-3009-5D03E9E03CA9}"/>
            </a:ext>
          </a:extLst>
        </cdr:cNvPr>
        <cdr:cNvSpPr txBox="1">
          <a:spLocks xmlns:a="http://schemas.openxmlformats.org/drawingml/2006/main" noChangeArrowheads="1"/>
        </cdr:cNvSpPr>
      </cdr:nvSpPr>
      <cdr:spPr bwMode="auto">
        <a:xfrm xmlns:a="http://schemas.openxmlformats.org/drawingml/2006/main">
          <a:off x="2662237"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2025</a:t>
          </a:r>
        </a:p>
      </cdr:txBody>
    </cdr:sp>
  </cdr:relSizeAnchor>
  <cdr:relSizeAnchor xmlns:cdr="http://schemas.openxmlformats.org/drawingml/2006/chartDrawing">
    <cdr:from>
      <cdr:x>0.4152</cdr:x>
      <cdr:y>0.64467</cdr:y>
    </cdr:from>
    <cdr:to>
      <cdr:x>0.45427</cdr:x>
      <cdr:y>0.79086</cdr:y>
    </cdr:to>
    <cdr:sp macro="" textlink="">
      <cdr:nvSpPr>
        <cdr:cNvPr id="30" name="Text Box 7">
          <a:extLst xmlns:a="http://schemas.openxmlformats.org/drawingml/2006/main">
            <a:ext uri="{FF2B5EF4-FFF2-40B4-BE49-F238E27FC236}">
              <a16:creationId xmlns:a16="http://schemas.microsoft.com/office/drawing/2014/main" id="{DDFD9125-D0A1-3357-C063-5F6B35F1E882}"/>
            </a:ext>
          </a:extLst>
        </cdr:cNvPr>
        <cdr:cNvSpPr txBox="1">
          <a:spLocks xmlns:a="http://schemas.openxmlformats.org/drawingml/2006/main" noChangeArrowheads="1"/>
        </cdr:cNvSpPr>
      </cdr:nvSpPr>
      <cdr:spPr bwMode="auto">
        <a:xfrm xmlns:a="http://schemas.openxmlformats.org/drawingml/2006/main">
          <a:off x="3597521"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2019</a:t>
          </a:r>
        </a:p>
      </cdr:txBody>
    </cdr:sp>
  </cdr:relSizeAnchor>
  <cdr:relSizeAnchor xmlns:cdr="http://schemas.openxmlformats.org/drawingml/2006/chartDrawing">
    <cdr:from>
      <cdr:x>0.4474</cdr:x>
      <cdr:y>0.64503</cdr:y>
    </cdr:from>
    <cdr:to>
      <cdr:x>0.48647</cdr:x>
      <cdr:y>0.79086</cdr:y>
    </cdr:to>
    <cdr:sp macro="" textlink="">
      <cdr:nvSpPr>
        <cdr:cNvPr id="31" name="Text Box 7">
          <a:extLst xmlns:a="http://schemas.openxmlformats.org/drawingml/2006/main">
            <a:ext uri="{FF2B5EF4-FFF2-40B4-BE49-F238E27FC236}">
              <a16:creationId xmlns:a16="http://schemas.microsoft.com/office/drawing/2014/main" id="{CEBEDA1C-5585-2280-C62C-B76C21F16E15}"/>
            </a:ext>
          </a:extLst>
        </cdr:cNvPr>
        <cdr:cNvSpPr txBox="1">
          <a:spLocks xmlns:a="http://schemas.openxmlformats.org/drawingml/2006/main" noChangeArrowheads="1"/>
        </cdr:cNvSpPr>
      </cdr:nvSpPr>
      <cdr:spPr bwMode="auto">
        <a:xfrm xmlns:a="http://schemas.openxmlformats.org/drawingml/2006/main">
          <a:off x="3876494" y="3227586"/>
          <a:ext cx="338554" cy="729734"/>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2020</a:t>
          </a:r>
        </a:p>
      </cdr:txBody>
    </cdr:sp>
  </cdr:relSizeAnchor>
  <cdr:relSizeAnchor xmlns:cdr="http://schemas.openxmlformats.org/drawingml/2006/chartDrawing">
    <cdr:from>
      <cdr:x>0.4829</cdr:x>
      <cdr:y>0.64503</cdr:y>
    </cdr:from>
    <cdr:to>
      <cdr:x>0.52197</cdr:x>
      <cdr:y>0.79086</cdr:y>
    </cdr:to>
    <cdr:sp macro="" textlink="">
      <cdr:nvSpPr>
        <cdr:cNvPr id="32" name="Text Box 7">
          <a:extLst xmlns:a="http://schemas.openxmlformats.org/drawingml/2006/main">
            <a:ext uri="{FF2B5EF4-FFF2-40B4-BE49-F238E27FC236}">
              <a16:creationId xmlns:a16="http://schemas.microsoft.com/office/drawing/2014/main" id="{BDAFE8CF-2440-880D-915B-C913DC2BFEA0}"/>
            </a:ext>
          </a:extLst>
        </cdr:cNvPr>
        <cdr:cNvSpPr txBox="1">
          <a:spLocks xmlns:a="http://schemas.openxmlformats.org/drawingml/2006/main" noChangeArrowheads="1"/>
        </cdr:cNvSpPr>
      </cdr:nvSpPr>
      <cdr:spPr bwMode="auto">
        <a:xfrm xmlns:a="http://schemas.openxmlformats.org/drawingml/2006/main">
          <a:off x="4184116" y="3227586"/>
          <a:ext cx="338554" cy="729734"/>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2021</a:t>
          </a:r>
        </a:p>
      </cdr:txBody>
    </cdr:sp>
  </cdr:relSizeAnchor>
  <cdr:relSizeAnchor xmlns:cdr="http://schemas.openxmlformats.org/drawingml/2006/chartDrawing">
    <cdr:from>
      <cdr:x>0.51513</cdr:x>
      <cdr:y>0.64467</cdr:y>
    </cdr:from>
    <cdr:to>
      <cdr:x>0.5542</cdr:x>
      <cdr:y>0.79086</cdr:y>
    </cdr:to>
    <cdr:sp macro="" textlink="">
      <cdr:nvSpPr>
        <cdr:cNvPr id="33" name="Text Box 7">
          <a:extLst xmlns:a="http://schemas.openxmlformats.org/drawingml/2006/main">
            <a:ext uri="{FF2B5EF4-FFF2-40B4-BE49-F238E27FC236}">
              <a16:creationId xmlns:a16="http://schemas.microsoft.com/office/drawing/2014/main" id="{CC8EF26D-3B0C-D4EA-3F88-7DF7322941FD}"/>
            </a:ext>
          </a:extLst>
        </cdr:cNvPr>
        <cdr:cNvSpPr txBox="1">
          <a:spLocks xmlns:a="http://schemas.openxmlformats.org/drawingml/2006/main" noChangeArrowheads="1"/>
        </cdr:cNvSpPr>
      </cdr:nvSpPr>
      <cdr:spPr bwMode="auto">
        <a:xfrm xmlns:a="http://schemas.openxmlformats.org/drawingml/2006/main">
          <a:off x="446337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2022</a:t>
          </a:r>
        </a:p>
      </cdr:txBody>
    </cdr:sp>
  </cdr:relSizeAnchor>
  <cdr:relSizeAnchor xmlns:cdr="http://schemas.openxmlformats.org/drawingml/2006/chartDrawing">
    <cdr:from>
      <cdr:x>0.55031</cdr:x>
      <cdr:y>0.64467</cdr:y>
    </cdr:from>
    <cdr:to>
      <cdr:x>0.58938</cdr:x>
      <cdr:y>0.79086</cdr:y>
    </cdr:to>
    <cdr:sp macro="" textlink="">
      <cdr:nvSpPr>
        <cdr:cNvPr id="34" name="Text Box 7">
          <a:extLst xmlns:a="http://schemas.openxmlformats.org/drawingml/2006/main">
            <a:ext uri="{FF2B5EF4-FFF2-40B4-BE49-F238E27FC236}">
              <a16:creationId xmlns:a16="http://schemas.microsoft.com/office/drawing/2014/main" id="{1194BDCE-AD82-22DF-9279-0110D0D311EE}"/>
            </a:ext>
          </a:extLst>
        </cdr:cNvPr>
        <cdr:cNvSpPr txBox="1">
          <a:spLocks xmlns:a="http://schemas.openxmlformats.org/drawingml/2006/main" noChangeArrowheads="1"/>
        </cdr:cNvSpPr>
      </cdr:nvSpPr>
      <cdr:spPr bwMode="auto">
        <a:xfrm xmlns:a="http://schemas.openxmlformats.org/drawingml/2006/main">
          <a:off x="476817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2023</a:t>
          </a:r>
        </a:p>
      </cdr:txBody>
    </cdr:sp>
  </cdr:relSizeAnchor>
  <cdr:relSizeAnchor xmlns:cdr="http://schemas.openxmlformats.org/drawingml/2006/chartDrawing">
    <cdr:from>
      <cdr:x>0.58281</cdr:x>
      <cdr:y>0.64467</cdr:y>
    </cdr:from>
    <cdr:to>
      <cdr:x>0.62188</cdr:x>
      <cdr:y>0.79086</cdr:y>
    </cdr:to>
    <cdr:sp macro="" textlink="">
      <cdr:nvSpPr>
        <cdr:cNvPr id="35" name="Text Box 7">
          <a:extLst xmlns:a="http://schemas.openxmlformats.org/drawingml/2006/main">
            <a:ext uri="{FF2B5EF4-FFF2-40B4-BE49-F238E27FC236}">
              <a16:creationId xmlns:a16="http://schemas.microsoft.com/office/drawing/2014/main" id="{B15B81EB-541F-BA0B-0E07-36D67E9CE50B}"/>
            </a:ext>
          </a:extLst>
        </cdr:cNvPr>
        <cdr:cNvSpPr txBox="1">
          <a:spLocks xmlns:a="http://schemas.openxmlformats.org/drawingml/2006/main" noChangeArrowheads="1"/>
        </cdr:cNvSpPr>
      </cdr:nvSpPr>
      <cdr:spPr bwMode="auto">
        <a:xfrm xmlns:a="http://schemas.openxmlformats.org/drawingml/2006/main">
          <a:off x="504978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2024</a:t>
          </a:r>
        </a:p>
      </cdr:txBody>
    </cdr:sp>
  </cdr:relSizeAnchor>
  <cdr:relSizeAnchor xmlns:cdr="http://schemas.openxmlformats.org/drawingml/2006/chartDrawing">
    <cdr:from>
      <cdr:x>0.61506</cdr:x>
      <cdr:y>0.64467</cdr:y>
    </cdr:from>
    <cdr:to>
      <cdr:x>0.65413</cdr:x>
      <cdr:y>0.79086</cdr:y>
    </cdr:to>
    <cdr:sp macro="" textlink="">
      <cdr:nvSpPr>
        <cdr:cNvPr id="36" name="Text Box 7">
          <a:extLst xmlns:a="http://schemas.openxmlformats.org/drawingml/2006/main">
            <a:ext uri="{FF2B5EF4-FFF2-40B4-BE49-F238E27FC236}">
              <a16:creationId xmlns:a16="http://schemas.microsoft.com/office/drawing/2014/main" id="{6EC5E3DD-90B5-E77B-C35F-93ECBD74F80C}"/>
            </a:ext>
          </a:extLst>
        </cdr:cNvPr>
        <cdr:cNvSpPr txBox="1">
          <a:spLocks xmlns:a="http://schemas.openxmlformats.org/drawingml/2006/main" noChangeArrowheads="1"/>
        </cdr:cNvSpPr>
      </cdr:nvSpPr>
      <cdr:spPr bwMode="auto">
        <a:xfrm xmlns:a="http://schemas.openxmlformats.org/drawingml/2006/main">
          <a:off x="5329237"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2025</a:t>
          </a:r>
        </a:p>
      </cdr:txBody>
    </cdr:sp>
  </cdr:relSizeAnchor>
  <cdr:relSizeAnchor xmlns:cdr="http://schemas.openxmlformats.org/drawingml/2006/chartDrawing">
    <cdr:from>
      <cdr:x>0.723</cdr:x>
      <cdr:y>0.64467</cdr:y>
    </cdr:from>
    <cdr:to>
      <cdr:x>0.76208</cdr:x>
      <cdr:y>0.79086</cdr:y>
    </cdr:to>
    <cdr:sp macro="" textlink="">
      <cdr:nvSpPr>
        <cdr:cNvPr id="37" name="Text Box 7">
          <a:extLst xmlns:a="http://schemas.openxmlformats.org/drawingml/2006/main">
            <a:ext uri="{FF2B5EF4-FFF2-40B4-BE49-F238E27FC236}">
              <a16:creationId xmlns:a16="http://schemas.microsoft.com/office/drawing/2014/main" id="{DDFD9125-D0A1-3357-C063-5F6B35F1E882}"/>
            </a:ext>
          </a:extLst>
        </cdr:cNvPr>
        <cdr:cNvSpPr txBox="1">
          <a:spLocks xmlns:a="http://schemas.openxmlformats.org/drawingml/2006/main" noChangeArrowheads="1"/>
        </cdr:cNvSpPr>
      </cdr:nvSpPr>
      <cdr:spPr bwMode="auto">
        <a:xfrm xmlns:a="http://schemas.openxmlformats.org/drawingml/2006/main">
          <a:off x="6264521"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2019</a:t>
          </a:r>
        </a:p>
      </cdr:txBody>
    </cdr:sp>
  </cdr:relSizeAnchor>
  <cdr:relSizeAnchor xmlns:cdr="http://schemas.openxmlformats.org/drawingml/2006/chartDrawing">
    <cdr:from>
      <cdr:x>0.7552</cdr:x>
      <cdr:y>0.64503</cdr:y>
    </cdr:from>
    <cdr:to>
      <cdr:x>0.79427</cdr:x>
      <cdr:y>0.79086</cdr:y>
    </cdr:to>
    <cdr:sp macro="" textlink="">
      <cdr:nvSpPr>
        <cdr:cNvPr id="38" name="Text Box 7">
          <a:extLst xmlns:a="http://schemas.openxmlformats.org/drawingml/2006/main">
            <a:ext uri="{FF2B5EF4-FFF2-40B4-BE49-F238E27FC236}">
              <a16:creationId xmlns:a16="http://schemas.microsoft.com/office/drawing/2014/main" id="{CEBEDA1C-5585-2280-C62C-B76C21F16E15}"/>
            </a:ext>
          </a:extLst>
        </cdr:cNvPr>
        <cdr:cNvSpPr txBox="1">
          <a:spLocks xmlns:a="http://schemas.openxmlformats.org/drawingml/2006/main" noChangeArrowheads="1"/>
        </cdr:cNvSpPr>
      </cdr:nvSpPr>
      <cdr:spPr bwMode="auto">
        <a:xfrm xmlns:a="http://schemas.openxmlformats.org/drawingml/2006/main">
          <a:off x="6543494" y="3227586"/>
          <a:ext cx="338554" cy="729734"/>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2020</a:t>
          </a:r>
        </a:p>
      </cdr:txBody>
    </cdr:sp>
  </cdr:relSizeAnchor>
  <cdr:relSizeAnchor xmlns:cdr="http://schemas.openxmlformats.org/drawingml/2006/chartDrawing">
    <cdr:from>
      <cdr:x>0.7907</cdr:x>
      <cdr:y>0.64503</cdr:y>
    </cdr:from>
    <cdr:to>
      <cdr:x>0.82978</cdr:x>
      <cdr:y>0.79086</cdr:y>
    </cdr:to>
    <cdr:sp macro="" textlink="">
      <cdr:nvSpPr>
        <cdr:cNvPr id="39" name="Text Box 7">
          <a:extLst xmlns:a="http://schemas.openxmlformats.org/drawingml/2006/main">
            <a:ext uri="{FF2B5EF4-FFF2-40B4-BE49-F238E27FC236}">
              <a16:creationId xmlns:a16="http://schemas.microsoft.com/office/drawing/2014/main" id="{BDAFE8CF-2440-880D-915B-C913DC2BFEA0}"/>
            </a:ext>
          </a:extLst>
        </cdr:cNvPr>
        <cdr:cNvSpPr txBox="1">
          <a:spLocks xmlns:a="http://schemas.openxmlformats.org/drawingml/2006/main" noChangeArrowheads="1"/>
        </cdr:cNvSpPr>
      </cdr:nvSpPr>
      <cdr:spPr bwMode="auto">
        <a:xfrm xmlns:a="http://schemas.openxmlformats.org/drawingml/2006/main">
          <a:off x="6851116" y="3227586"/>
          <a:ext cx="338554" cy="729734"/>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2021</a:t>
          </a:r>
        </a:p>
      </cdr:txBody>
    </cdr:sp>
  </cdr:relSizeAnchor>
  <cdr:relSizeAnchor xmlns:cdr="http://schemas.openxmlformats.org/drawingml/2006/chartDrawing">
    <cdr:from>
      <cdr:x>0.82293</cdr:x>
      <cdr:y>0.64467</cdr:y>
    </cdr:from>
    <cdr:to>
      <cdr:x>0.86201</cdr:x>
      <cdr:y>0.79086</cdr:y>
    </cdr:to>
    <cdr:sp macro="" textlink="">
      <cdr:nvSpPr>
        <cdr:cNvPr id="40" name="Text Box 7">
          <a:extLst xmlns:a="http://schemas.openxmlformats.org/drawingml/2006/main">
            <a:ext uri="{FF2B5EF4-FFF2-40B4-BE49-F238E27FC236}">
              <a16:creationId xmlns:a16="http://schemas.microsoft.com/office/drawing/2014/main" id="{CC8EF26D-3B0C-D4EA-3F88-7DF7322941FD}"/>
            </a:ext>
          </a:extLst>
        </cdr:cNvPr>
        <cdr:cNvSpPr txBox="1">
          <a:spLocks xmlns:a="http://schemas.openxmlformats.org/drawingml/2006/main" noChangeArrowheads="1"/>
        </cdr:cNvSpPr>
      </cdr:nvSpPr>
      <cdr:spPr bwMode="auto">
        <a:xfrm xmlns:a="http://schemas.openxmlformats.org/drawingml/2006/main">
          <a:off x="713037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2022</a:t>
          </a:r>
        </a:p>
      </cdr:txBody>
    </cdr:sp>
  </cdr:relSizeAnchor>
  <cdr:relSizeAnchor xmlns:cdr="http://schemas.openxmlformats.org/drawingml/2006/chartDrawing">
    <cdr:from>
      <cdr:x>0.85811</cdr:x>
      <cdr:y>0.64467</cdr:y>
    </cdr:from>
    <cdr:to>
      <cdr:x>0.89719</cdr:x>
      <cdr:y>0.79086</cdr:y>
    </cdr:to>
    <cdr:sp macro="" textlink="">
      <cdr:nvSpPr>
        <cdr:cNvPr id="41" name="Text Box 7">
          <a:extLst xmlns:a="http://schemas.openxmlformats.org/drawingml/2006/main">
            <a:ext uri="{FF2B5EF4-FFF2-40B4-BE49-F238E27FC236}">
              <a16:creationId xmlns:a16="http://schemas.microsoft.com/office/drawing/2014/main" id="{1194BDCE-AD82-22DF-9279-0110D0D311EE}"/>
            </a:ext>
          </a:extLst>
        </cdr:cNvPr>
        <cdr:cNvSpPr txBox="1">
          <a:spLocks xmlns:a="http://schemas.openxmlformats.org/drawingml/2006/main" noChangeArrowheads="1"/>
        </cdr:cNvSpPr>
      </cdr:nvSpPr>
      <cdr:spPr bwMode="auto">
        <a:xfrm xmlns:a="http://schemas.openxmlformats.org/drawingml/2006/main">
          <a:off x="743517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2023</a:t>
          </a:r>
        </a:p>
      </cdr:txBody>
    </cdr:sp>
  </cdr:relSizeAnchor>
  <cdr:relSizeAnchor xmlns:cdr="http://schemas.openxmlformats.org/drawingml/2006/chartDrawing">
    <cdr:from>
      <cdr:x>0.89061</cdr:x>
      <cdr:y>0.64467</cdr:y>
    </cdr:from>
    <cdr:to>
      <cdr:x>0.92969</cdr:x>
      <cdr:y>0.79086</cdr:y>
    </cdr:to>
    <cdr:sp macro="" textlink="">
      <cdr:nvSpPr>
        <cdr:cNvPr id="42" name="Text Box 7">
          <a:extLst xmlns:a="http://schemas.openxmlformats.org/drawingml/2006/main">
            <a:ext uri="{FF2B5EF4-FFF2-40B4-BE49-F238E27FC236}">
              <a16:creationId xmlns:a16="http://schemas.microsoft.com/office/drawing/2014/main" id="{B15B81EB-541F-BA0B-0E07-36D67E9CE50B}"/>
            </a:ext>
          </a:extLst>
        </cdr:cNvPr>
        <cdr:cNvSpPr txBox="1">
          <a:spLocks xmlns:a="http://schemas.openxmlformats.org/drawingml/2006/main" noChangeArrowheads="1"/>
        </cdr:cNvSpPr>
      </cdr:nvSpPr>
      <cdr:spPr bwMode="auto">
        <a:xfrm xmlns:a="http://schemas.openxmlformats.org/drawingml/2006/main">
          <a:off x="7716789"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2024</a:t>
          </a:r>
        </a:p>
      </cdr:txBody>
    </cdr:sp>
  </cdr:relSizeAnchor>
  <cdr:relSizeAnchor xmlns:cdr="http://schemas.openxmlformats.org/drawingml/2006/chartDrawing">
    <cdr:from>
      <cdr:x>0.92287</cdr:x>
      <cdr:y>0.64467</cdr:y>
    </cdr:from>
    <cdr:to>
      <cdr:x>0.96194</cdr:x>
      <cdr:y>0.79086</cdr:y>
    </cdr:to>
    <cdr:sp macro="" textlink="">
      <cdr:nvSpPr>
        <cdr:cNvPr id="43" name="Text Box 7">
          <a:extLst xmlns:a="http://schemas.openxmlformats.org/drawingml/2006/main">
            <a:ext uri="{FF2B5EF4-FFF2-40B4-BE49-F238E27FC236}">
              <a16:creationId xmlns:a16="http://schemas.microsoft.com/office/drawing/2014/main" id="{6EC5E3DD-90B5-E77B-C35F-93ECBD74F80C}"/>
            </a:ext>
          </a:extLst>
        </cdr:cNvPr>
        <cdr:cNvSpPr txBox="1">
          <a:spLocks xmlns:a="http://schemas.openxmlformats.org/drawingml/2006/main" noChangeArrowheads="1"/>
        </cdr:cNvSpPr>
      </cdr:nvSpPr>
      <cdr:spPr bwMode="auto">
        <a:xfrm xmlns:a="http://schemas.openxmlformats.org/drawingml/2006/main">
          <a:off x="7996237" y="3225800"/>
          <a:ext cx="338554" cy="731520"/>
        </a:xfrm>
        <a:prstGeom xmlns:a="http://schemas.openxmlformats.org/drawingml/2006/main" prst="rect">
          <a:avLst/>
        </a:prstGeom>
        <a:noFill xmlns:a="http://schemas.openxmlformats.org/drawingml/2006/main"/>
        <a:ln xmlns:a="http://schemas.openxmlformats.org/drawingml/2006/main" w="19050">
          <a:noFill/>
          <a:miter lim="800000"/>
          <a:headEnd/>
          <a:tailEnd/>
        </a:ln>
        <a:effectLst xmlns:a="http://schemas.openxmlformats.org/drawingml/2006/main"/>
      </cdr:spPr>
      <cdr:txBody>
        <a:bodyPr xmlns:a="http://schemas.openxmlformats.org/drawingml/2006/main" vert="vert" wrap="square">
          <a:spAutoFit/>
        </a:bodyPr>
        <a:lstStyle xmlns:a="http://schemas.openxmlformats.org/drawingml/2006/main">
          <a:defPPr>
            <a:defRPr lang="en-US"/>
          </a:defPPr>
          <a:lvl1pPr marL="0" indent="0" algn="l" defTabSz="548640" rtl="0" eaLnBrk="1" latinLnBrk="0" hangingPunct="1">
            <a:defRPr sz="2160" kern="1200">
              <a:solidFill>
                <a:schemeClr val="tx1"/>
              </a:solidFill>
              <a:latin typeface="+mn-lt"/>
              <a:ea typeface="+mn-ea"/>
              <a:cs typeface="+mn-cs"/>
            </a:defRPr>
          </a:lvl1pPr>
          <a:lvl2pPr marL="548640" indent="0" algn="l" defTabSz="548640" rtl="0" eaLnBrk="1" latinLnBrk="0" hangingPunct="1">
            <a:defRPr sz="2160" kern="1200">
              <a:solidFill>
                <a:schemeClr val="tx1"/>
              </a:solidFill>
              <a:latin typeface="+mn-lt"/>
              <a:ea typeface="+mn-ea"/>
              <a:cs typeface="+mn-cs"/>
            </a:defRPr>
          </a:lvl2pPr>
          <a:lvl3pPr marL="1097280" indent="0" algn="l" defTabSz="548640" rtl="0" eaLnBrk="1" latinLnBrk="0" hangingPunct="1">
            <a:defRPr sz="2160" kern="1200">
              <a:solidFill>
                <a:schemeClr val="tx1"/>
              </a:solidFill>
              <a:latin typeface="+mn-lt"/>
              <a:ea typeface="+mn-ea"/>
              <a:cs typeface="+mn-cs"/>
            </a:defRPr>
          </a:lvl3pPr>
          <a:lvl4pPr marL="1645920" indent="0" algn="l" defTabSz="548640" rtl="0" eaLnBrk="1" latinLnBrk="0" hangingPunct="1">
            <a:defRPr sz="2160" kern="1200">
              <a:solidFill>
                <a:schemeClr val="tx1"/>
              </a:solidFill>
              <a:latin typeface="+mn-lt"/>
              <a:ea typeface="+mn-ea"/>
              <a:cs typeface="+mn-cs"/>
            </a:defRPr>
          </a:lvl4pPr>
          <a:lvl5pPr marL="2194560" indent="0" algn="l" defTabSz="548640" rtl="0" eaLnBrk="1" latinLnBrk="0" hangingPunct="1">
            <a:defRPr sz="2160" kern="1200">
              <a:solidFill>
                <a:schemeClr val="tx1"/>
              </a:solidFill>
              <a:latin typeface="+mn-lt"/>
              <a:ea typeface="+mn-ea"/>
              <a:cs typeface="+mn-cs"/>
            </a:defRPr>
          </a:lvl5pPr>
          <a:lvl6pPr marL="2743200" indent="0" algn="l" defTabSz="548640" rtl="0" eaLnBrk="1" latinLnBrk="0" hangingPunct="1">
            <a:defRPr sz="2160" kern="1200">
              <a:solidFill>
                <a:schemeClr val="tx1"/>
              </a:solidFill>
              <a:latin typeface="+mn-lt"/>
              <a:ea typeface="+mn-ea"/>
              <a:cs typeface="+mn-cs"/>
            </a:defRPr>
          </a:lvl6pPr>
          <a:lvl7pPr marL="3291840" indent="0" algn="l" defTabSz="548640" rtl="0" eaLnBrk="1" latinLnBrk="0" hangingPunct="1">
            <a:defRPr sz="2160" kern="1200">
              <a:solidFill>
                <a:schemeClr val="tx1"/>
              </a:solidFill>
              <a:latin typeface="+mn-lt"/>
              <a:ea typeface="+mn-ea"/>
              <a:cs typeface="+mn-cs"/>
            </a:defRPr>
          </a:lvl7pPr>
          <a:lvl8pPr marL="3840480" indent="0" algn="l" defTabSz="548640" rtl="0" eaLnBrk="1" latinLnBrk="0" hangingPunct="1">
            <a:defRPr sz="2160" kern="1200">
              <a:solidFill>
                <a:schemeClr val="tx1"/>
              </a:solidFill>
              <a:latin typeface="+mn-lt"/>
              <a:ea typeface="+mn-ea"/>
              <a:cs typeface="+mn-cs"/>
            </a:defRPr>
          </a:lvl8pPr>
          <a:lvl9pPr marL="4389120" indent="0" algn="l" defTabSz="548640" rtl="0" eaLnBrk="1" latinLnBrk="0" hangingPunct="1">
            <a:defRPr sz="2160" kern="1200">
              <a:solidFill>
                <a:schemeClr val="tx1"/>
              </a:solidFill>
              <a:latin typeface="+mn-lt"/>
              <a:ea typeface="+mn-ea"/>
              <a:cs typeface="+mn-cs"/>
            </a:defRPr>
          </a:lvl9pPr>
        </a:lstStyle>
        <a:p xmlns:a="http://schemas.openxmlformats.org/drawingml/2006/main">
          <a:pPr algn="ctr" eaLnBrk="0" hangingPunct="0">
            <a:defRPr/>
          </a:pPr>
          <a:r>
            <a:rPr lang="en-US" sz="1000" b="1" dirty="0">
              <a:solidFill>
                <a:schemeClr val="bg1"/>
              </a:solidFill>
              <a:latin typeface="Gill Sans MT" pitchFamily="34" charset="0"/>
            </a:rPr>
            <a:t>2025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6E020A0B-24B9-438E-9442-9B3DD35DF844}" type="datetimeFigureOut">
              <a:rPr lang="en-US" smtClean="0"/>
              <a:t>11/5/2025</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3AFCDF61-8D68-4A51-B316-75E72A7A8418}" type="slidenum">
              <a:rPr lang="en-US" smtClean="0"/>
              <a:t>‹#›</a:t>
            </a:fld>
            <a:endParaRPr lang="en-US"/>
          </a:p>
        </p:txBody>
      </p:sp>
    </p:spTree>
    <p:extLst>
      <p:ext uri="{BB962C8B-B14F-4D97-AF65-F5344CB8AC3E}">
        <p14:creationId xmlns:p14="http://schemas.microsoft.com/office/powerpoint/2010/main" val="4100216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1" cy="479570"/>
          </a:xfrm>
          <a:prstGeom prst="rect">
            <a:avLst/>
          </a:prstGeom>
        </p:spPr>
        <p:txBody>
          <a:bodyPr vert="horz" lIns="94725" tIns="47362" rIns="94725" bIns="47362" rtlCol="0"/>
          <a:lstStyle>
            <a:lvl1pPr algn="l">
              <a:defRPr sz="1200"/>
            </a:lvl1pPr>
          </a:lstStyle>
          <a:p>
            <a:endParaRPr lang="en-US" dirty="0"/>
          </a:p>
        </p:txBody>
      </p:sp>
      <p:sp>
        <p:nvSpPr>
          <p:cNvPr id="3" name="Date Placeholder 2"/>
          <p:cNvSpPr>
            <a:spLocks noGrp="1"/>
          </p:cNvSpPr>
          <p:nvPr>
            <p:ph type="dt" idx="1"/>
          </p:nvPr>
        </p:nvSpPr>
        <p:spPr>
          <a:xfrm>
            <a:off x="4143588" y="0"/>
            <a:ext cx="3169921" cy="479570"/>
          </a:xfrm>
          <a:prstGeom prst="rect">
            <a:avLst/>
          </a:prstGeom>
        </p:spPr>
        <p:txBody>
          <a:bodyPr vert="horz" lIns="94725" tIns="47362" rIns="94725" bIns="47362" rtlCol="0"/>
          <a:lstStyle>
            <a:lvl1pPr algn="r">
              <a:defRPr sz="1200"/>
            </a:lvl1pPr>
          </a:lstStyle>
          <a:p>
            <a:fld id="{0626A4AB-D252-4141-ACE1-68425BBEC087}" type="datetimeFigureOut">
              <a:rPr lang="en-US" smtClean="0"/>
              <a:pPr/>
              <a:t>11/5/2025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4725" tIns="47362" rIns="94725" bIns="47362" rtlCol="0" anchor="ctr"/>
          <a:lstStyle/>
          <a:p>
            <a:endParaRPr lang="en-US" dirty="0"/>
          </a:p>
        </p:txBody>
      </p:sp>
      <p:sp>
        <p:nvSpPr>
          <p:cNvPr id="5" name="Notes Placeholder 4"/>
          <p:cNvSpPr>
            <a:spLocks noGrp="1"/>
          </p:cNvSpPr>
          <p:nvPr>
            <p:ph type="body" sz="quarter" idx="3"/>
          </p:nvPr>
        </p:nvSpPr>
        <p:spPr>
          <a:xfrm>
            <a:off x="731521" y="4559998"/>
            <a:ext cx="5852160" cy="4321031"/>
          </a:xfrm>
          <a:prstGeom prst="rect">
            <a:avLst/>
          </a:prstGeom>
        </p:spPr>
        <p:txBody>
          <a:bodyPr vert="horz" lIns="94725" tIns="47362" rIns="94725" bIns="473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994"/>
            <a:ext cx="3169921" cy="479570"/>
          </a:xfrm>
          <a:prstGeom prst="rect">
            <a:avLst/>
          </a:prstGeom>
        </p:spPr>
        <p:txBody>
          <a:bodyPr vert="horz" lIns="94725" tIns="47362" rIns="94725" bIns="473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8" y="9119994"/>
            <a:ext cx="3169921" cy="479570"/>
          </a:xfrm>
          <a:prstGeom prst="rect">
            <a:avLst/>
          </a:prstGeom>
        </p:spPr>
        <p:txBody>
          <a:bodyPr vert="horz" lIns="94725" tIns="47362" rIns="94725" bIns="47362" rtlCol="0" anchor="b"/>
          <a:lstStyle>
            <a:lvl1pPr algn="r">
              <a:defRPr sz="1200"/>
            </a:lvl1pPr>
          </a:lstStyle>
          <a:p>
            <a:fld id="{726AD562-5523-43BA-8761-14FBAAD6F6F5}" type="slidenum">
              <a:rPr lang="en-US" smtClean="0"/>
              <a:pPr/>
              <a:t>‹#›</a:t>
            </a:fld>
            <a:endParaRPr lang="en-US" dirty="0"/>
          </a:p>
        </p:txBody>
      </p:sp>
    </p:spTree>
    <p:extLst>
      <p:ext uri="{BB962C8B-B14F-4D97-AF65-F5344CB8AC3E}">
        <p14:creationId xmlns:p14="http://schemas.microsoft.com/office/powerpoint/2010/main" val="3019838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BAD44F-05D5-7047-95CD-97C135C0C177}" type="slidenum">
              <a:rPr lang="en-US" smtClean="0"/>
              <a:t>1</a:t>
            </a:fld>
            <a:endParaRPr lang="en-US" dirty="0"/>
          </a:p>
        </p:txBody>
      </p:sp>
    </p:spTree>
    <p:extLst>
      <p:ext uri="{BB962C8B-B14F-4D97-AF65-F5344CB8AC3E}">
        <p14:creationId xmlns:p14="http://schemas.microsoft.com/office/powerpoint/2010/main" val="1953542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B32BC-79B2-6C1C-FBA7-BE61366BF0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8C72B-571C-A1F2-F839-F7682B1F73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EDF5C4-735F-98EC-3C54-622048155634}"/>
              </a:ext>
            </a:extLst>
          </p:cNvPr>
          <p:cNvSpPr>
            <a:spLocks noGrp="1"/>
          </p:cNvSpPr>
          <p:nvPr>
            <p:ph type="body" idx="1"/>
          </p:nvPr>
        </p:nvSpPr>
        <p:spPr/>
        <p:txBody>
          <a:bodyPr/>
          <a:lstStyle/>
          <a:p>
            <a:r>
              <a:rPr lang="en-US" dirty="0"/>
              <a:t>2002 to 2004: Increase</a:t>
            </a:r>
          </a:p>
          <a:p>
            <a:r>
              <a:rPr lang="en-US" dirty="0"/>
              <a:t>2005 to 2010: Decrease</a:t>
            </a:r>
          </a:p>
          <a:p>
            <a:r>
              <a:rPr lang="en-US" dirty="0"/>
              <a:t>2011 to 2021: Increase</a:t>
            </a:r>
          </a:p>
          <a:p>
            <a:r>
              <a:rPr lang="en-US" dirty="0"/>
              <a:t>2022 to 2024: Decrease</a:t>
            </a:r>
          </a:p>
        </p:txBody>
      </p:sp>
      <p:sp>
        <p:nvSpPr>
          <p:cNvPr id="4" name="Slide Number Placeholder 3">
            <a:extLst>
              <a:ext uri="{FF2B5EF4-FFF2-40B4-BE49-F238E27FC236}">
                <a16:creationId xmlns:a16="http://schemas.microsoft.com/office/drawing/2014/main" id="{0FD744BA-F5D5-FD96-CA89-672B44BC93E3}"/>
              </a:ext>
            </a:extLst>
          </p:cNvPr>
          <p:cNvSpPr>
            <a:spLocks noGrp="1"/>
          </p:cNvSpPr>
          <p:nvPr>
            <p:ph type="sldNum" sz="quarter" idx="5"/>
          </p:nvPr>
        </p:nvSpPr>
        <p:spPr/>
        <p:txBody>
          <a:bodyPr/>
          <a:lstStyle/>
          <a:p>
            <a:fld id="{726AD562-5523-43BA-8761-14FBAAD6F6F5}" type="slidenum">
              <a:rPr lang="en-US" smtClean="0"/>
              <a:pPr/>
              <a:t>24</a:t>
            </a:fld>
            <a:endParaRPr lang="en-US" dirty="0"/>
          </a:p>
        </p:txBody>
      </p:sp>
    </p:spTree>
    <p:extLst>
      <p:ext uri="{BB962C8B-B14F-4D97-AF65-F5344CB8AC3E}">
        <p14:creationId xmlns:p14="http://schemas.microsoft.com/office/powerpoint/2010/main" val="3164420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651A6-72FC-D538-D2C7-9D89737BC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2630C-17CB-2BFA-0AC1-9F63275F1C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C5FB24-19A1-4490-7D8B-BF5D1CD5ED10}"/>
              </a:ext>
            </a:extLst>
          </p:cNvPr>
          <p:cNvSpPr>
            <a:spLocks noGrp="1"/>
          </p:cNvSpPr>
          <p:nvPr>
            <p:ph type="body" idx="1"/>
          </p:nvPr>
        </p:nvSpPr>
        <p:spPr/>
        <p:txBody>
          <a:bodyPr/>
          <a:lstStyle/>
          <a:p>
            <a:r>
              <a:rPr lang="en-US" dirty="0"/>
              <a:t>2002 to 2004: Increase</a:t>
            </a:r>
          </a:p>
          <a:p>
            <a:r>
              <a:rPr lang="en-US" dirty="0"/>
              <a:t>2005 to 2010: Decrease</a:t>
            </a:r>
          </a:p>
          <a:p>
            <a:r>
              <a:rPr lang="en-US" dirty="0"/>
              <a:t>2011 to 2021: Increase</a:t>
            </a:r>
          </a:p>
          <a:p>
            <a:r>
              <a:rPr lang="en-US" dirty="0"/>
              <a:t>2022 to 2024: Decrease</a:t>
            </a:r>
          </a:p>
        </p:txBody>
      </p:sp>
      <p:sp>
        <p:nvSpPr>
          <p:cNvPr id="4" name="Slide Number Placeholder 3">
            <a:extLst>
              <a:ext uri="{FF2B5EF4-FFF2-40B4-BE49-F238E27FC236}">
                <a16:creationId xmlns:a16="http://schemas.microsoft.com/office/drawing/2014/main" id="{D2357CF5-F87B-26D3-2E50-5B3EE6116B83}"/>
              </a:ext>
            </a:extLst>
          </p:cNvPr>
          <p:cNvSpPr>
            <a:spLocks noGrp="1"/>
          </p:cNvSpPr>
          <p:nvPr>
            <p:ph type="sldNum" sz="quarter" idx="5"/>
          </p:nvPr>
        </p:nvSpPr>
        <p:spPr/>
        <p:txBody>
          <a:bodyPr/>
          <a:lstStyle/>
          <a:p>
            <a:fld id="{726AD562-5523-43BA-8761-14FBAAD6F6F5}" type="slidenum">
              <a:rPr lang="en-US" smtClean="0"/>
              <a:pPr/>
              <a:t>25</a:t>
            </a:fld>
            <a:endParaRPr lang="en-US" dirty="0"/>
          </a:p>
        </p:txBody>
      </p:sp>
    </p:spTree>
    <p:extLst>
      <p:ext uri="{BB962C8B-B14F-4D97-AF65-F5344CB8AC3E}">
        <p14:creationId xmlns:p14="http://schemas.microsoft.com/office/powerpoint/2010/main" val="2734608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C518D-5579-60C1-2B1E-2A7A89F013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5B48BB-D270-F19D-F132-61E0157036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283289-9BB9-911D-03E2-27F15BF2A538}"/>
              </a:ext>
            </a:extLst>
          </p:cNvPr>
          <p:cNvSpPr>
            <a:spLocks noGrp="1"/>
          </p:cNvSpPr>
          <p:nvPr>
            <p:ph type="body" idx="1"/>
          </p:nvPr>
        </p:nvSpPr>
        <p:spPr/>
        <p:txBody>
          <a:bodyPr/>
          <a:lstStyle/>
          <a:p>
            <a:r>
              <a:rPr lang="en-US" dirty="0"/>
              <a:t>2002 to 2004: Increase</a:t>
            </a:r>
          </a:p>
          <a:p>
            <a:r>
              <a:rPr lang="en-US" dirty="0"/>
              <a:t>2005 to 2010: Decrease</a:t>
            </a:r>
          </a:p>
          <a:p>
            <a:r>
              <a:rPr lang="en-US" dirty="0"/>
              <a:t>2011 to 2021: Increase</a:t>
            </a:r>
          </a:p>
          <a:p>
            <a:r>
              <a:rPr lang="en-US" dirty="0"/>
              <a:t>2022 to 2024: Decrease</a:t>
            </a:r>
          </a:p>
        </p:txBody>
      </p:sp>
      <p:sp>
        <p:nvSpPr>
          <p:cNvPr id="4" name="Slide Number Placeholder 3">
            <a:extLst>
              <a:ext uri="{FF2B5EF4-FFF2-40B4-BE49-F238E27FC236}">
                <a16:creationId xmlns:a16="http://schemas.microsoft.com/office/drawing/2014/main" id="{E681BFC3-F5FC-6844-1F64-C90797C29FD8}"/>
              </a:ext>
            </a:extLst>
          </p:cNvPr>
          <p:cNvSpPr>
            <a:spLocks noGrp="1"/>
          </p:cNvSpPr>
          <p:nvPr>
            <p:ph type="sldNum" sz="quarter" idx="5"/>
          </p:nvPr>
        </p:nvSpPr>
        <p:spPr/>
        <p:txBody>
          <a:bodyPr/>
          <a:lstStyle/>
          <a:p>
            <a:fld id="{726AD562-5523-43BA-8761-14FBAAD6F6F5}" type="slidenum">
              <a:rPr lang="en-US" smtClean="0"/>
              <a:pPr/>
              <a:t>26</a:t>
            </a:fld>
            <a:endParaRPr lang="en-US" dirty="0"/>
          </a:p>
        </p:txBody>
      </p:sp>
    </p:spTree>
    <p:extLst>
      <p:ext uri="{BB962C8B-B14F-4D97-AF65-F5344CB8AC3E}">
        <p14:creationId xmlns:p14="http://schemas.microsoft.com/office/powerpoint/2010/main" val="2702629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Define past-30-day prevalence.</a:t>
            </a:r>
          </a:p>
          <a:p>
            <a:pPr marL="228600" indent="-228600">
              <a:buAutoNum type="arabicPeriod"/>
            </a:pPr>
            <a:r>
              <a:rPr lang="en-US" dirty="0"/>
              <a:t>Alcohol and vaping nicotine two highest categories</a:t>
            </a:r>
          </a:p>
          <a:p>
            <a:pPr marL="228600" indent="-228600">
              <a:buAutoNum type="arabicPeriod"/>
            </a:pPr>
            <a:r>
              <a:rPr lang="en-US" dirty="0"/>
              <a:t>Marijuana, vaping marijuana, and inhalants (MS) also among higher prevalence</a:t>
            </a:r>
          </a:p>
          <a:p>
            <a:pPr marL="228600" indent="-228600">
              <a:buAutoNum type="arabicPeriod"/>
            </a:pPr>
            <a:r>
              <a:rPr lang="en-US" dirty="0"/>
              <a:t>Other categories, including cigarettes, are very low</a:t>
            </a:r>
          </a:p>
        </p:txBody>
      </p:sp>
      <p:sp>
        <p:nvSpPr>
          <p:cNvPr id="4" name="Slide Number Placeholder 3"/>
          <p:cNvSpPr>
            <a:spLocks noGrp="1"/>
          </p:cNvSpPr>
          <p:nvPr>
            <p:ph type="sldNum" sz="quarter" idx="5"/>
          </p:nvPr>
        </p:nvSpPr>
        <p:spPr/>
        <p:txBody>
          <a:bodyPr/>
          <a:lstStyle/>
          <a:p>
            <a:fld id="{726AD562-5523-43BA-8761-14FBAAD6F6F5}" type="slidenum">
              <a:rPr lang="en-US" smtClean="0"/>
              <a:pPr/>
              <a:t>28</a:t>
            </a:fld>
            <a:endParaRPr lang="en-US" dirty="0"/>
          </a:p>
        </p:txBody>
      </p:sp>
    </p:spTree>
    <p:extLst>
      <p:ext uri="{BB962C8B-B14F-4D97-AF65-F5344CB8AC3E}">
        <p14:creationId xmlns:p14="http://schemas.microsoft.com/office/powerpoint/2010/main" val="1429317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Alcohol highest</a:t>
            </a:r>
          </a:p>
          <a:p>
            <a:pPr marL="228600" indent="-228600">
              <a:buAutoNum type="arabicPeriod"/>
            </a:pPr>
            <a:r>
              <a:rPr lang="en-US" dirty="0"/>
              <a:t>Marijuana moves to 2nd position</a:t>
            </a:r>
          </a:p>
          <a:p>
            <a:pPr marL="228600" indent="-228600">
              <a:buAutoNum type="arabicPeriod"/>
            </a:pPr>
            <a:r>
              <a:rPr lang="en-US" dirty="0"/>
              <a:t>Cigarettes very low</a:t>
            </a:r>
          </a:p>
          <a:p>
            <a:pPr marL="228600" indent="-228600">
              <a:buAutoNum type="arabicPeriod"/>
            </a:pPr>
            <a:r>
              <a:rPr lang="en-US" dirty="0"/>
              <a:t>Inhalants very low</a:t>
            </a:r>
          </a:p>
        </p:txBody>
      </p:sp>
      <p:sp>
        <p:nvSpPr>
          <p:cNvPr id="4" name="Slide Number Placeholder 3"/>
          <p:cNvSpPr>
            <a:spLocks noGrp="1"/>
          </p:cNvSpPr>
          <p:nvPr>
            <p:ph type="sldNum" sz="quarter" idx="5"/>
          </p:nvPr>
        </p:nvSpPr>
        <p:spPr/>
        <p:txBody>
          <a:bodyPr/>
          <a:lstStyle/>
          <a:p>
            <a:fld id="{726AD562-5523-43BA-8761-14FBAAD6F6F5}" type="slidenum">
              <a:rPr lang="en-US" smtClean="0"/>
              <a:pPr/>
              <a:t>29</a:t>
            </a:fld>
            <a:endParaRPr lang="en-US" dirty="0"/>
          </a:p>
        </p:txBody>
      </p:sp>
    </p:spTree>
    <p:extLst>
      <p:ext uri="{BB962C8B-B14F-4D97-AF65-F5344CB8AC3E}">
        <p14:creationId xmlns:p14="http://schemas.microsoft.com/office/powerpoint/2010/main" val="3471188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Reductions in Delta-8/10 use and Kratom use between 2023 and 2024.</a:t>
            </a:r>
          </a:p>
        </p:txBody>
      </p:sp>
      <p:sp>
        <p:nvSpPr>
          <p:cNvPr id="4" name="Slide Number Placeholder 3"/>
          <p:cNvSpPr>
            <a:spLocks noGrp="1"/>
          </p:cNvSpPr>
          <p:nvPr>
            <p:ph type="sldNum" sz="quarter" idx="5"/>
          </p:nvPr>
        </p:nvSpPr>
        <p:spPr/>
        <p:txBody>
          <a:bodyPr/>
          <a:lstStyle/>
          <a:p>
            <a:fld id="{726AD562-5523-43BA-8761-14FBAAD6F6F5}" type="slidenum">
              <a:rPr lang="en-US" smtClean="0"/>
              <a:pPr/>
              <a:t>30</a:t>
            </a:fld>
            <a:endParaRPr lang="en-US" dirty="0"/>
          </a:p>
        </p:txBody>
      </p:sp>
    </p:spTree>
    <p:extLst>
      <p:ext uri="{BB962C8B-B14F-4D97-AF65-F5344CB8AC3E}">
        <p14:creationId xmlns:p14="http://schemas.microsoft.com/office/powerpoint/2010/main" val="2017287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Delta-8/10 users report marijuana use.</a:t>
            </a:r>
          </a:p>
          <a:p>
            <a:r>
              <a:rPr lang="en-US" dirty="0"/>
              <a:t>About 40% of marijuana users report Delta-8/10 use.</a:t>
            </a:r>
          </a:p>
        </p:txBody>
      </p:sp>
      <p:sp>
        <p:nvSpPr>
          <p:cNvPr id="4" name="Slide Number Placeholder 3"/>
          <p:cNvSpPr>
            <a:spLocks noGrp="1"/>
          </p:cNvSpPr>
          <p:nvPr>
            <p:ph type="sldNum" sz="quarter" idx="5"/>
          </p:nvPr>
        </p:nvSpPr>
        <p:spPr/>
        <p:txBody>
          <a:bodyPr/>
          <a:lstStyle/>
          <a:p>
            <a:fld id="{726AD562-5523-43BA-8761-14FBAAD6F6F5}" type="slidenum">
              <a:rPr lang="en-US" smtClean="0"/>
              <a:pPr/>
              <a:t>31</a:t>
            </a:fld>
            <a:endParaRPr lang="en-US" dirty="0"/>
          </a:p>
        </p:txBody>
      </p:sp>
    </p:spTree>
    <p:extLst>
      <p:ext uri="{BB962C8B-B14F-4D97-AF65-F5344CB8AC3E}">
        <p14:creationId xmlns:p14="http://schemas.microsoft.com/office/powerpoint/2010/main" val="2612803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2002 to 2004: Increase</a:t>
            </a:r>
          </a:p>
          <a:p>
            <a:r>
              <a:rPr lang="en-US" dirty="0"/>
              <a:t>2005 to 2010: Decrease</a:t>
            </a:r>
          </a:p>
          <a:p>
            <a:r>
              <a:rPr lang="en-US" dirty="0"/>
              <a:t>2011 to 2021: Increase</a:t>
            </a:r>
          </a:p>
          <a:p>
            <a:r>
              <a:rPr lang="en-US" dirty="0"/>
              <a:t>2022 to 2024: Decrease</a:t>
            </a:r>
          </a:p>
        </p:txBody>
      </p:sp>
      <p:sp>
        <p:nvSpPr>
          <p:cNvPr id="4" name="Slide Number Placeholder 3"/>
          <p:cNvSpPr>
            <a:spLocks noGrp="1"/>
          </p:cNvSpPr>
          <p:nvPr>
            <p:ph type="sldNum" sz="quarter" idx="5"/>
          </p:nvPr>
        </p:nvSpPr>
        <p:spPr/>
        <p:txBody>
          <a:bodyPr/>
          <a:lstStyle/>
          <a:p>
            <a:fld id="{726AD562-5523-43BA-8761-14FBAAD6F6F5}" type="slidenum">
              <a:rPr lang="en-US" smtClean="0"/>
              <a:pPr/>
              <a:t>33</a:t>
            </a:fld>
            <a:endParaRPr lang="en-US" dirty="0"/>
          </a:p>
        </p:txBody>
      </p:sp>
    </p:spTree>
    <p:extLst>
      <p:ext uri="{BB962C8B-B14F-4D97-AF65-F5344CB8AC3E}">
        <p14:creationId xmlns:p14="http://schemas.microsoft.com/office/powerpoint/2010/main" val="1323190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2002 to 2004: Increase</a:t>
            </a:r>
          </a:p>
          <a:p>
            <a:r>
              <a:rPr lang="en-US" dirty="0"/>
              <a:t>2005 to 2010: Decrease</a:t>
            </a:r>
          </a:p>
          <a:p>
            <a:r>
              <a:rPr lang="en-US" dirty="0"/>
              <a:t>2011 to 2021: Increase</a:t>
            </a:r>
          </a:p>
          <a:p>
            <a:r>
              <a:rPr lang="en-US" dirty="0"/>
              <a:t>2022 to 2024: Decrease</a:t>
            </a:r>
          </a:p>
          <a:p>
            <a:endParaRPr lang="en-US" dirty="0"/>
          </a:p>
        </p:txBody>
      </p:sp>
      <p:sp>
        <p:nvSpPr>
          <p:cNvPr id="4" name="Slide Number Placeholder 3"/>
          <p:cNvSpPr>
            <a:spLocks noGrp="1"/>
          </p:cNvSpPr>
          <p:nvPr>
            <p:ph type="sldNum" sz="quarter" idx="5"/>
          </p:nvPr>
        </p:nvSpPr>
        <p:spPr/>
        <p:txBody>
          <a:bodyPr/>
          <a:lstStyle/>
          <a:p>
            <a:fld id="{726AD562-5523-43BA-8761-14FBAAD6F6F5}" type="slidenum">
              <a:rPr lang="en-US" smtClean="0"/>
              <a:pPr/>
              <a:t>34</a:t>
            </a:fld>
            <a:endParaRPr lang="en-US" dirty="0"/>
          </a:p>
        </p:txBody>
      </p:sp>
    </p:spTree>
    <p:extLst>
      <p:ext uri="{BB962C8B-B14F-4D97-AF65-F5344CB8AC3E}">
        <p14:creationId xmlns:p14="http://schemas.microsoft.com/office/powerpoint/2010/main" val="1226173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0F1E4-D1B1-2405-C38E-04223B5AD7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17D1A-3B99-6AAE-CC76-6250FE2D4C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EBA60-5678-997E-41E6-5A1F0E47199A}"/>
              </a:ext>
            </a:extLst>
          </p:cNvPr>
          <p:cNvSpPr>
            <a:spLocks noGrp="1"/>
          </p:cNvSpPr>
          <p:nvPr>
            <p:ph type="body" idx="1"/>
          </p:nvPr>
        </p:nvSpPr>
        <p:spPr/>
        <p:txBody>
          <a:bodyPr/>
          <a:lstStyle/>
          <a:p>
            <a:r>
              <a:rPr lang="en-US" dirty="0"/>
              <a:t>Reductions in Delta-8/10 use and Kratom use between 2023 and 2024.</a:t>
            </a:r>
          </a:p>
        </p:txBody>
      </p:sp>
      <p:sp>
        <p:nvSpPr>
          <p:cNvPr id="4" name="Slide Number Placeholder 3">
            <a:extLst>
              <a:ext uri="{FF2B5EF4-FFF2-40B4-BE49-F238E27FC236}">
                <a16:creationId xmlns:a16="http://schemas.microsoft.com/office/drawing/2014/main" id="{A6C6C09C-46ED-0DBD-5BB3-FC22EF941DE7}"/>
              </a:ext>
            </a:extLst>
          </p:cNvPr>
          <p:cNvSpPr>
            <a:spLocks noGrp="1"/>
          </p:cNvSpPr>
          <p:nvPr>
            <p:ph type="sldNum" sz="quarter" idx="5"/>
          </p:nvPr>
        </p:nvSpPr>
        <p:spPr/>
        <p:txBody>
          <a:bodyPr/>
          <a:lstStyle/>
          <a:p>
            <a:fld id="{726AD562-5523-43BA-8761-14FBAAD6F6F5}" type="slidenum">
              <a:rPr lang="en-US" smtClean="0"/>
              <a:pPr/>
              <a:t>35</a:t>
            </a:fld>
            <a:endParaRPr lang="en-US" dirty="0"/>
          </a:p>
        </p:txBody>
      </p:sp>
    </p:spTree>
    <p:extLst>
      <p:ext uri="{BB962C8B-B14F-4D97-AF65-F5344CB8AC3E}">
        <p14:creationId xmlns:p14="http://schemas.microsoft.com/office/powerpoint/2010/main" val="2579974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726AD562-5523-43BA-8761-14FBAAD6F6F5}" type="slidenum">
              <a:rPr lang="en-US" smtClean="0"/>
              <a:pPr/>
              <a:t>10</a:t>
            </a:fld>
            <a:endParaRPr lang="en-US" dirty="0"/>
          </a:p>
        </p:txBody>
      </p:sp>
    </p:spTree>
    <p:extLst>
      <p:ext uri="{BB962C8B-B14F-4D97-AF65-F5344CB8AC3E}">
        <p14:creationId xmlns:p14="http://schemas.microsoft.com/office/powerpoint/2010/main" val="292011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Increase or flat from 2020 to 2022.</a:t>
            </a:r>
          </a:p>
          <a:p>
            <a:pPr marL="228600" indent="-228600">
              <a:buAutoNum type="arabicPeriod"/>
            </a:pPr>
            <a:r>
              <a:rPr lang="en-US" dirty="0"/>
              <a:t>Most down from 2022 to 2024.</a:t>
            </a:r>
          </a:p>
        </p:txBody>
      </p:sp>
      <p:sp>
        <p:nvSpPr>
          <p:cNvPr id="4" name="Slide Number Placeholder 3"/>
          <p:cNvSpPr>
            <a:spLocks noGrp="1"/>
          </p:cNvSpPr>
          <p:nvPr>
            <p:ph type="sldNum" sz="quarter" idx="5"/>
          </p:nvPr>
        </p:nvSpPr>
        <p:spPr/>
        <p:txBody>
          <a:bodyPr/>
          <a:lstStyle/>
          <a:p>
            <a:fld id="{726AD562-5523-43BA-8761-14FBAAD6F6F5}" type="slidenum">
              <a:rPr lang="en-US" smtClean="0"/>
              <a:pPr/>
              <a:t>39</a:t>
            </a:fld>
            <a:endParaRPr lang="en-US" dirty="0"/>
          </a:p>
        </p:txBody>
      </p:sp>
    </p:spTree>
    <p:extLst>
      <p:ext uri="{BB962C8B-B14F-4D97-AF65-F5344CB8AC3E}">
        <p14:creationId xmlns:p14="http://schemas.microsoft.com/office/powerpoint/2010/main" val="396428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Define Binge Drinking</a:t>
            </a:r>
          </a:p>
          <a:p>
            <a:r>
              <a:rPr lang="en-US" dirty="0"/>
              <a:t>2. Similar reduction to past-30-day, just above 70%.</a:t>
            </a:r>
          </a:p>
        </p:txBody>
      </p:sp>
      <p:sp>
        <p:nvSpPr>
          <p:cNvPr id="4" name="Slide Number Placeholder 3"/>
          <p:cNvSpPr>
            <a:spLocks noGrp="1"/>
          </p:cNvSpPr>
          <p:nvPr>
            <p:ph type="sldNum" sz="quarter" idx="5"/>
          </p:nvPr>
        </p:nvSpPr>
        <p:spPr/>
        <p:txBody>
          <a:bodyPr/>
          <a:lstStyle/>
          <a:p>
            <a:fld id="{726AD562-5523-43BA-8761-14FBAAD6F6F5}" type="slidenum">
              <a:rPr lang="en-US" smtClean="0"/>
              <a:pPr/>
              <a:t>11</a:t>
            </a:fld>
            <a:endParaRPr lang="en-US" dirty="0"/>
          </a:p>
        </p:txBody>
      </p:sp>
    </p:spTree>
    <p:extLst>
      <p:ext uri="{BB962C8B-B14F-4D97-AF65-F5344CB8AC3E}">
        <p14:creationId xmlns:p14="http://schemas.microsoft.com/office/powerpoint/2010/main" val="291249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726AD562-5523-43BA-8761-14FBAAD6F6F5}" type="slidenum">
              <a:rPr lang="en-US" smtClean="0"/>
              <a:pPr/>
              <a:t>13</a:t>
            </a:fld>
            <a:endParaRPr lang="en-US" dirty="0"/>
          </a:p>
        </p:txBody>
      </p:sp>
    </p:spTree>
    <p:extLst>
      <p:ext uri="{BB962C8B-B14F-4D97-AF65-F5344CB8AC3E}">
        <p14:creationId xmlns:p14="http://schemas.microsoft.com/office/powerpoint/2010/main" val="739702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Gill Sans MT" pitchFamily="34" charset="0"/>
              </a:rPr>
              <a:t>Vaping has been a moving target.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Gill Sans MT" pitchFamily="34" charset="0"/>
              </a:rPr>
              <a:t>Nicotine and marijuana vaping questions separated starting in 2019.</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Gill Sans MT" pitchFamily="34" charset="0"/>
              </a:rPr>
              <a:t>Among </a:t>
            </a:r>
            <a:r>
              <a:rPr lang="en-US" sz="1200" u="sng" dirty="0">
                <a:latin typeface="Gill Sans MT" pitchFamily="34" charset="0"/>
              </a:rPr>
              <a:t>H.S. students</a:t>
            </a:r>
            <a:r>
              <a:rPr lang="en-US" sz="1200" dirty="0">
                <a:latin typeface="Gill Sans MT" pitchFamily="34" charset="0"/>
              </a:rPr>
              <a:t>, the vaping epidemic peaked in 2019, then steady decline.</a:t>
            </a:r>
          </a:p>
          <a:p>
            <a:pPr marL="228600" indent="-228600">
              <a:buFont typeface="+mj-lt"/>
              <a:buAutoNum type="arabicPeriod"/>
            </a:pPr>
            <a:r>
              <a:rPr lang="en-US" sz="1200" dirty="0">
                <a:latin typeface="Gill Sans MT" pitchFamily="34" charset="0"/>
              </a:rPr>
              <a:t>Among </a:t>
            </a:r>
            <a:r>
              <a:rPr lang="en-US" sz="1200" u="sng" dirty="0">
                <a:latin typeface="Gill Sans MT" pitchFamily="34" charset="0"/>
              </a:rPr>
              <a:t>M.S. students</a:t>
            </a:r>
            <a:r>
              <a:rPr lang="en-US" sz="1200" dirty="0">
                <a:latin typeface="Gill Sans MT" pitchFamily="34" charset="0"/>
              </a:rPr>
              <a:t>, vaping rates have no “strong” peak, but trend line from 2021 to 2024 is down.</a:t>
            </a:r>
          </a:p>
          <a:p>
            <a:endParaRPr lang="en-US" dirty="0"/>
          </a:p>
        </p:txBody>
      </p:sp>
      <p:sp>
        <p:nvSpPr>
          <p:cNvPr id="4" name="Slide Number Placeholder 3"/>
          <p:cNvSpPr>
            <a:spLocks noGrp="1"/>
          </p:cNvSpPr>
          <p:nvPr>
            <p:ph type="sldNum" sz="quarter" idx="5"/>
          </p:nvPr>
        </p:nvSpPr>
        <p:spPr/>
        <p:txBody>
          <a:bodyPr/>
          <a:lstStyle/>
          <a:p>
            <a:fld id="{726AD562-5523-43BA-8761-14FBAAD6F6F5}" type="slidenum">
              <a:rPr lang="en-US" smtClean="0"/>
              <a:pPr/>
              <a:t>14</a:t>
            </a:fld>
            <a:endParaRPr lang="en-US" dirty="0"/>
          </a:p>
        </p:txBody>
      </p:sp>
    </p:spTree>
    <p:extLst>
      <p:ext uri="{BB962C8B-B14F-4D97-AF65-F5344CB8AC3E}">
        <p14:creationId xmlns:p14="http://schemas.microsoft.com/office/powerpoint/2010/main" val="2549597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92023-21BF-B3DB-530A-44ED859C9F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B35C3C-5B4D-3A2B-F05B-99877FB84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E16177-F530-210B-24C2-3B6CBF30A92C}"/>
              </a:ext>
            </a:extLst>
          </p:cNvPr>
          <p:cNvSpPr>
            <a:spLocks noGrp="1"/>
          </p:cNvSpPr>
          <p:nvPr>
            <p:ph type="body" idx="1"/>
          </p:nvPr>
        </p:nvSpPr>
        <p:spPr/>
        <p:txBody>
          <a:bodyPr/>
          <a:lstStyle/>
          <a:p>
            <a:pPr marL="228600" indent="-228600">
              <a:buAutoNum type="arabicPeriod"/>
            </a:pPr>
            <a:r>
              <a:rPr lang="en-US" dirty="0"/>
              <a:t>HS steady decline since 2019.</a:t>
            </a:r>
          </a:p>
          <a:p>
            <a:pPr marL="228600" indent="-228600">
              <a:buAutoNum type="arabicPeriod"/>
            </a:pPr>
            <a:r>
              <a:rPr lang="en-US" dirty="0"/>
              <a:t>MS decline starts in 2022.</a:t>
            </a:r>
          </a:p>
        </p:txBody>
      </p:sp>
      <p:sp>
        <p:nvSpPr>
          <p:cNvPr id="4" name="Slide Number Placeholder 3">
            <a:extLst>
              <a:ext uri="{FF2B5EF4-FFF2-40B4-BE49-F238E27FC236}">
                <a16:creationId xmlns:a16="http://schemas.microsoft.com/office/drawing/2014/main" id="{6B97F477-EEE5-77BD-2273-1BC4B1D4DB0F}"/>
              </a:ext>
            </a:extLst>
          </p:cNvPr>
          <p:cNvSpPr>
            <a:spLocks noGrp="1"/>
          </p:cNvSpPr>
          <p:nvPr>
            <p:ph type="sldNum" sz="quarter" idx="5"/>
          </p:nvPr>
        </p:nvSpPr>
        <p:spPr/>
        <p:txBody>
          <a:bodyPr/>
          <a:lstStyle/>
          <a:p>
            <a:fld id="{726AD562-5523-43BA-8761-14FBAAD6F6F5}" type="slidenum">
              <a:rPr lang="en-US" smtClean="0"/>
              <a:pPr/>
              <a:t>15</a:t>
            </a:fld>
            <a:endParaRPr lang="en-US" dirty="0"/>
          </a:p>
        </p:txBody>
      </p:sp>
    </p:spTree>
    <p:extLst>
      <p:ext uri="{BB962C8B-B14F-4D97-AF65-F5344CB8AC3E}">
        <p14:creationId xmlns:p14="http://schemas.microsoft.com/office/powerpoint/2010/main" val="2025103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 overlap between nicotine vaping and cigarette smoking.</a:t>
            </a:r>
          </a:p>
        </p:txBody>
      </p:sp>
      <p:sp>
        <p:nvSpPr>
          <p:cNvPr id="4" name="Slide Number Placeholder 3"/>
          <p:cNvSpPr>
            <a:spLocks noGrp="1"/>
          </p:cNvSpPr>
          <p:nvPr>
            <p:ph type="sldNum" sz="quarter" idx="5"/>
          </p:nvPr>
        </p:nvSpPr>
        <p:spPr/>
        <p:txBody>
          <a:bodyPr/>
          <a:lstStyle/>
          <a:p>
            <a:fld id="{726AD562-5523-43BA-8761-14FBAAD6F6F5}" type="slidenum">
              <a:rPr lang="en-US" smtClean="0"/>
              <a:pPr/>
              <a:t>16</a:t>
            </a:fld>
            <a:endParaRPr lang="en-US" dirty="0"/>
          </a:p>
        </p:txBody>
      </p:sp>
    </p:spTree>
    <p:extLst>
      <p:ext uri="{BB962C8B-B14F-4D97-AF65-F5344CB8AC3E}">
        <p14:creationId xmlns:p14="http://schemas.microsoft.com/office/powerpoint/2010/main" val="3208008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E4272-7732-861E-612F-4DFCF9105B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D30DA9-BEA4-5254-4F5D-ABBDBCC7B1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374349-9919-0BA5-79EE-476A86F8B9A4}"/>
              </a:ext>
            </a:extLst>
          </p:cNvPr>
          <p:cNvSpPr>
            <a:spLocks noGrp="1"/>
          </p:cNvSpPr>
          <p:nvPr>
            <p:ph type="body" idx="1"/>
          </p:nvPr>
        </p:nvSpPr>
        <p:spPr/>
        <p:txBody>
          <a:bodyPr/>
          <a:lstStyle/>
          <a:p>
            <a:pPr marL="228600" indent="-228600">
              <a:buAutoNum type="arabicPeriod"/>
            </a:pPr>
            <a:r>
              <a:rPr lang="en-US" dirty="0"/>
              <a:t>Pattern is complex, but overall trend is of long-term reductions in youth marijuana use.</a:t>
            </a:r>
          </a:p>
          <a:p>
            <a:pPr marL="228600" indent="-228600">
              <a:buAutoNum type="arabicPeriod"/>
            </a:pPr>
            <a:r>
              <a:rPr lang="en-US" dirty="0"/>
              <a:t>HS decline started in 2014, accelerated after 2020.</a:t>
            </a:r>
          </a:p>
          <a:p>
            <a:pPr marL="228600" indent="-228600">
              <a:buAutoNum type="arabicPeriod"/>
            </a:pPr>
            <a:r>
              <a:rPr lang="en-US" dirty="0"/>
              <a:t>MS: 3 drops, 2 bumps</a:t>
            </a:r>
          </a:p>
        </p:txBody>
      </p:sp>
      <p:sp>
        <p:nvSpPr>
          <p:cNvPr id="4" name="Slide Number Placeholder 3">
            <a:extLst>
              <a:ext uri="{FF2B5EF4-FFF2-40B4-BE49-F238E27FC236}">
                <a16:creationId xmlns:a16="http://schemas.microsoft.com/office/drawing/2014/main" id="{4D8DEA56-4700-17B8-A629-9C9D4EA3BA8E}"/>
              </a:ext>
            </a:extLst>
          </p:cNvPr>
          <p:cNvSpPr>
            <a:spLocks noGrp="1"/>
          </p:cNvSpPr>
          <p:nvPr>
            <p:ph type="sldNum" sz="quarter" idx="5"/>
          </p:nvPr>
        </p:nvSpPr>
        <p:spPr/>
        <p:txBody>
          <a:bodyPr/>
          <a:lstStyle/>
          <a:p>
            <a:fld id="{726AD562-5523-43BA-8761-14FBAAD6F6F5}" type="slidenum">
              <a:rPr lang="en-US" smtClean="0"/>
              <a:pPr/>
              <a:t>17</a:t>
            </a:fld>
            <a:endParaRPr lang="en-US" dirty="0"/>
          </a:p>
        </p:txBody>
      </p:sp>
    </p:spTree>
    <p:extLst>
      <p:ext uri="{BB962C8B-B14F-4D97-AF65-F5344CB8AC3E}">
        <p14:creationId xmlns:p14="http://schemas.microsoft.com/office/powerpoint/2010/main" val="1881444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Florida closed the gap.</a:t>
            </a:r>
          </a:p>
        </p:txBody>
      </p:sp>
      <p:sp>
        <p:nvSpPr>
          <p:cNvPr id="4" name="Slide Number Placeholder 3"/>
          <p:cNvSpPr>
            <a:spLocks noGrp="1"/>
          </p:cNvSpPr>
          <p:nvPr>
            <p:ph type="sldNum" sz="quarter" idx="5"/>
          </p:nvPr>
        </p:nvSpPr>
        <p:spPr/>
        <p:txBody>
          <a:bodyPr/>
          <a:lstStyle/>
          <a:p>
            <a:fld id="{726AD562-5523-43BA-8761-14FBAAD6F6F5}" type="slidenum">
              <a:rPr lang="en-US" smtClean="0"/>
              <a:pPr/>
              <a:t>19</a:t>
            </a:fld>
            <a:endParaRPr lang="en-US" dirty="0"/>
          </a:p>
        </p:txBody>
      </p:sp>
    </p:spTree>
    <p:extLst>
      <p:ext uri="{BB962C8B-B14F-4D97-AF65-F5344CB8AC3E}">
        <p14:creationId xmlns:p14="http://schemas.microsoft.com/office/powerpoint/2010/main" val="14320604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Master" Target="../slideMasters/slideMaster6.xml"/><Relationship Id="rId4" Type="http://schemas.openxmlformats.org/officeDocument/2006/relationships/image" Target="../media/image25.jpeg"/></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6.xml"/><Relationship Id="rId5" Type="http://schemas.openxmlformats.org/officeDocument/2006/relationships/image" Target="../media/image29.png"/><Relationship Id="rId4" Type="http://schemas.openxmlformats.org/officeDocument/2006/relationships/image" Target="../media/image15.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6.xml"/><Relationship Id="rId5" Type="http://schemas.openxmlformats.org/officeDocument/2006/relationships/image" Target="../media/image29.png"/><Relationship Id="rId4" Type="http://schemas.openxmlformats.org/officeDocument/2006/relationships/image" Target="../media/image15.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6.xml"/><Relationship Id="rId5" Type="http://schemas.openxmlformats.org/officeDocument/2006/relationships/image" Target="../media/image29.png"/><Relationship Id="rId4" Type="http://schemas.openxmlformats.org/officeDocument/2006/relationships/image" Target="../media/image15.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jpe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We Are ICF">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571500" y="5860740"/>
            <a:ext cx="2280756" cy="562031"/>
          </a:xfrm>
        </p:spPr>
        <p:txBody>
          <a:bodyPr lIns="0" tIns="0" rIns="0" bIns="0"/>
          <a:lstStyle>
            <a:lvl1pPr marL="0" indent="0">
              <a:buNone/>
              <a:defRPr b="0"/>
            </a:lvl1pPr>
          </a:lstStyle>
          <a:p>
            <a:pPr lvl="0"/>
            <a:r>
              <a:rPr lang="en-US" dirty="0"/>
              <a:t>Date</a:t>
            </a:r>
          </a:p>
        </p:txBody>
      </p:sp>
      <p:sp>
        <p:nvSpPr>
          <p:cNvPr id="10" name="Picture Placeholder 9"/>
          <p:cNvSpPr>
            <a:spLocks noGrp="1"/>
          </p:cNvSpPr>
          <p:nvPr>
            <p:ph type="pic" sz="quarter" idx="12" hasCustomPrompt="1"/>
          </p:nvPr>
        </p:nvSpPr>
        <p:spPr>
          <a:xfrm>
            <a:off x="573749" y="3810000"/>
            <a:ext cx="2294238" cy="1524000"/>
          </a:xfrm>
        </p:spPr>
        <p:txBody>
          <a:bodyPr lIns="0" tIns="0" rIns="0" bIns="0"/>
          <a:lstStyle>
            <a:lvl1pPr marL="0" indent="0">
              <a:buNone/>
              <a:defRPr b="0" baseline="0"/>
            </a:lvl1pPr>
          </a:lstStyle>
          <a:p>
            <a:r>
              <a:rPr lang="en-US" dirty="0"/>
              <a:t>Company Logo</a:t>
            </a:r>
          </a:p>
        </p:txBody>
      </p:sp>
      <p:pic>
        <p:nvPicPr>
          <p:cNvPr id="12" name="Picture 11"/>
          <p:cNvPicPr>
            <a:picLocks noChangeAspect="1"/>
          </p:cNvPicPr>
          <p:nvPr/>
        </p:nvPicPr>
        <p:blipFill rotWithShape="1">
          <a:blip r:embed="rId2" cstate="email">
            <a:extLst>
              <a:ext uri="{28A0092B-C50C-407E-A947-70E740481C1C}">
                <a14:useLocalDpi xmlns:a14="http://schemas.microsoft.com/office/drawing/2010/main"/>
              </a:ext>
            </a:extLst>
          </a:blip>
          <a:srcRect l="33865" t="9336" r="2031" b="17634"/>
          <a:stretch/>
        </p:blipFill>
        <p:spPr>
          <a:xfrm rot="10800000" flipH="1">
            <a:off x="4461895" y="-27963"/>
            <a:ext cx="4682106" cy="6885963"/>
          </a:xfrm>
          <a:prstGeom prst="rect">
            <a:avLst/>
          </a:prstGeom>
        </p:spPr>
      </p:pic>
    </p:spTree>
    <p:extLst>
      <p:ext uri="{BB962C8B-B14F-4D97-AF65-F5344CB8AC3E}">
        <p14:creationId xmlns:p14="http://schemas.microsoft.com/office/powerpoint/2010/main" val="42198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Content Side">
    <p:spTree>
      <p:nvGrpSpPr>
        <p:cNvPr id="1" name=""/>
        <p:cNvGrpSpPr/>
        <p:nvPr/>
      </p:nvGrpSpPr>
      <p:grpSpPr>
        <a:xfrm>
          <a:off x="0" y="0"/>
          <a:ext cx="0" cy="0"/>
          <a:chOff x="0" y="0"/>
          <a:chExt cx="0" cy="0"/>
        </a:xfrm>
      </p:grpSpPr>
      <p:sp>
        <p:nvSpPr>
          <p:cNvPr id="2" name="Title 1"/>
          <p:cNvSpPr>
            <a:spLocks noGrp="1"/>
          </p:cNvSpPr>
          <p:nvPr>
            <p:ph type="title"/>
          </p:nvPr>
        </p:nvSpPr>
        <p:spPr>
          <a:xfrm>
            <a:off x="514350" y="762001"/>
            <a:ext cx="1861297" cy="5068454"/>
          </a:xfrm>
        </p:spPr>
        <p:txBody>
          <a:bodyPr anchor="b">
            <a:noAutofit/>
          </a:bodyPr>
          <a:lstStyle/>
          <a:p>
            <a:r>
              <a:rPr lang="en-US"/>
              <a:t>Click to edit Master title style</a:t>
            </a:r>
            <a:endParaRPr lang="en-US" dirty="0"/>
          </a:p>
        </p:txBody>
      </p:sp>
      <p:sp>
        <p:nvSpPr>
          <p:cNvPr id="5" name="Content Placeholder 4"/>
          <p:cNvSpPr>
            <a:spLocks noGrp="1"/>
          </p:cNvSpPr>
          <p:nvPr>
            <p:ph sz="quarter" idx="11"/>
          </p:nvPr>
        </p:nvSpPr>
        <p:spPr>
          <a:xfrm>
            <a:off x="2548890" y="762001"/>
            <a:ext cx="6142005" cy="5068454"/>
          </a:xfrm>
        </p:spPr>
        <p:txBody>
          <a:bodyPr>
            <a:noAutofit/>
          </a:bodyPr>
          <a:lstStyle/>
          <a:p>
            <a:pPr lvl="0"/>
            <a:r>
              <a:rPr lang="en-US"/>
              <a:t>Click to edit Master text styles</a:t>
            </a:r>
          </a:p>
          <a:p>
            <a:pPr lvl="1"/>
            <a:r>
              <a:rPr lang="en-US"/>
              <a:t>Second level</a:t>
            </a:r>
          </a:p>
          <a:p>
            <a:pPr lvl="2"/>
            <a:r>
              <a:rPr lang="en-US"/>
              <a:t>Third level</a:t>
            </a:r>
          </a:p>
        </p:txBody>
      </p:sp>
      <p:sp>
        <p:nvSpPr>
          <p:cNvPr id="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6"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7061052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78561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798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573"/>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62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183124B-FBD0-A14D-A68D-D7EDE462A400}"/>
              </a:ext>
            </a:extLst>
          </p:cNvPr>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Tree>
    <p:extLst>
      <p:ext uri="{BB962C8B-B14F-4D97-AF65-F5344CB8AC3E}">
        <p14:creationId xmlns:p14="http://schemas.microsoft.com/office/powerpoint/2010/main" val="411191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2" name="Title 1"/>
          <p:cNvSpPr>
            <a:spLocks noGrp="1"/>
          </p:cNvSpPr>
          <p:nvPr>
            <p:ph type="title"/>
          </p:nvPr>
        </p:nvSpPr>
        <p:spPr>
          <a:xfrm>
            <a:off x="333375" y="126478"/>
            <a:ext cx="8143875" cy="730773"/>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25739"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452437" y="1910780"/>
            <a:ext cx="2810643" cy="4017211"/>
          </a:xfrm>
        </p:spPr>
        <p:txBody>
          <a:bodyPr anchor="b"/>
          <a:lstStyle>
            <a:lvl1pPr marL="0" indent="0">
              <a:lnSpc>
                <a:spcPct val="100000"/>
              </a:lnSpc>
              <a:spcBef>
                <a:spcPts val="0"/>
              </a:spcBef>
              <a:buNone/>
              <a:defRPr sz="875"/>
            </a:lvl1pPr>
            <a:lvl2pPr marL="142875" indent="0">
              <a:buNone/>
              <a:defRPr/>
            </a:lvl2pPr>
            <a:lvl3pPr marL="285750" indent="0">
              <a:buNone/>
              <a:defRPr/>
            </a:lvl3pPr>
            <a:lvl4pPr marL="428625" indent="0">
              <a:buNone/>
              <a:defRPr/>
            </a:lvl4pPr>
            <a:lvl5pPr marL="571500" indent="0">
              <a:buNone/>
              <a:defRPr/>
            </a:lvl5pPr>
          </a:lstStyle>
          <a:p>
            <a:pPr lvl="0"/>
            <a:r>
              <a:rPr lang="en-US" dirty="0"/>
              <a:t>Chart explainer text</a:t>
            </a:r>
          </a:p>
        </p:txBody>
      </p:sp>
      <p:sp>
        <p:nvSpPr>
          <p:cNvPr id="12" name="Text Placeholder 6"/>
          <p:cNvSpPr>
            <a:spLocks noGrp="1"/>
          </p:cNvSpPr>
          <p:nvPr>
            <p:ph type="body" sz="quarter" idx="14" hasCustomPrompt="1"/>
          </p:nvPr>
        </p:nvSpPr>
        <p:spPr>
          <a:xfrm>
            <a:off x="1073786" y="6076415"/>
            <a:ext cx="1826730" cy="495836"/>
          </a:xfrm>
        </p:spPr>
        <p:txBody>
          <a:bodyPr anchor="b"/>
          <a:lstStyle>
            <a:lvl1pPr marL="0" indent="0" algn="l">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spTree>
    <p:extLst>
      <p:ext uri="{BB962C8B-B14F-4D97-AF65-F5344CB8AC3E}">
        <p14:creationId xmlns:p14="http://schemas.microsoft.com/office/powerpoint/2010/main" val="141793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able Slide 1">
    <p:spTree>
      <p:nvGrpSpPr>
        <p:cNvPr id="1" name=""/>
        <p:cNvGrpSpPr/>
        <p:nvPr/>
      </p:nvGrpSpPr>
      <p:grpSpPr>
        <a:xfrm>
          <a:off x="0" y="0"/>
          <a:ext cx="0" cy="0"/>
          <a:chOff x="0" y="0"/>
          <a:chExt cx="0" cy="0"/>
        </a:xfrm>
      </p:grpSpPr>
      <p:sp>
        <p:nvSpPr>
          <p:cNvPr id="2" name="Title 1"/>
          <p:cNvSpPr>
            <a:spLocks noGrp="1"/>
          </p:cNvSpPr>
          <p:nvPr>
            <p:ph type="title"/>
          </p:nvPr>
        </p:nvSpPr>
        <p:spPr>
          <a:xfrm>
            <a:off x="333375" y="126478"/>
            <a:ext cx="8143875" cy="730773"/>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38306"/>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452437" y="1910780"/>
            <a:ext cx="2035403" cy="4017211"/>
          </a:xfrm>
        </p:spPr>
        <p:txBody>
          <a:bodyPr anchor="b"/>
          <a:lstStyle>
            <a:lvl1pPr marL="0" indent="0">
              <a:lnSpc>
                <a:spcPct val="100000"/>
              </a:lnSpc>
              <a:spcBef>
                <a:spcPts val="0"/>
              </a:spcBef>
              <a:buNone/>
              <a:defRPr sz="875"/>
            </a:lvl1pPr>
            <a:lvl2pPr marL="142875" indent="0">
              <a:buNone/>
              <a:defRPr/>
            </a:lvl2pPr>
            <a:lvl3pPr marL="285750" indent="0">
              <a:buNone/>
              <a:defRPr/>
            </a:lvl3pPr>
            <a:lvl4pPr marL="428625" indent="0">
              <a:buNone/>
              <a:defRPr/>
            </a:lvl4pPr>
            <a:lvl5pPr marL="571500" indent="0">
              <a:buNone/>
              <a:defRPr/>
            </a:lvl5pPr>
          </a:lstStyle>
          <a:p>
            <a:pPr lvl="0"/>
            <a:r>
              <a:rPr lang="en-US" dirty="0"/>
              <a:t>Chart explainer text</a:t>
            </a:r>
          </a:p>
        </p:txBody>
      </p:sp>
      <p:sp>
        <p:nvSpPr>
          <p:cNvPr id="12" name="Text Placeholder 6"/>
          <p:cNvSpPr>
            <a:spLocks noGrp="1"/>
          </p:cNvSpPr>
          <p:nvPr>
            <p:ph type="body" sz="quarter" idx="14" hasCustomPrompt="1"/>
          </p:nvPr>
        </p:nvSpPr>
        <p:spPr>
          <a:xfrm>
            <a:off x="6650520" y="5432155"/>
            <a:ext cx="1826730" cy="495836"/>
          </a:xfrm>
        </p:spPr>
        <p:txBody>
          <a:bodyPr anchor="b"/>
          <a:lstStyle>
            <a:lvl1pPr marL="0" indent="0" algn="r">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spTree>
    <p:extLst>
      <p:ext uri="{BB962C8B-B14F-4D97-AF65-F5344CB8AC3E}">
        <p14:creationId xmlns:p14="http://schemas.microsoft.com/office/powerpoint/2010/main" val="697117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le Slide 2">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143876"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6650520" y="5432155"/>
            <a:ext cx="1826730" cy="495836"/>
          </a:xfrm>
        </p:spPr>
        <p:txBody>
          <a:bodyPr anchor="b"/>
          <a:lstStyle>
            <a:lvl1pPr marL="0" indent="0" algn="r">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cxnSp>
        <p:nvCxnSpPr>
          <p:cNvPr id="11" name="Straight Connector 10">
            <a:extLst>
              <a:ext uri="{FF2B5EF4-FFF2-40B4-BE49-F238E27FC236}">
                <a16:creationId xmlns:a16="http://schemas.microsoft.com/office/drawing/2014/main" id="{55AB194E-9742-BF4A-8CFB-FE6070B17870}"/>
              </a:ext>
            </a:extLst>
          </p:cNvPr>
          <p:cNvCxnSpPr>
            <a:cxnSpLocks/>
          </p:cNvCxnSpPr>
          <p:nvPr userDrawn="1"/>
        </p:nvCxnSpPr>
        <p:spPr>
          <a:xfrm>
            <a:off x="334481" y="1914226"/>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67E36C5A-5DC3-FA4B-B61B-D597ED183863}"/>
              </a:ext>
            </a:extLst>
          </p:cNvPr>
          <p:cNvSpPr>
            <a:spLocks noGrp="1"/>
          </p:cNvSpPr>
          <p:nvPr>
            <p:ph type="subTitle" idx="1" hasCustomPrompt="1"/>
          </p:nvPr>
        </p:nvSpPr>
        <p:spPr>
          <a:xfrm>
            <a:off x="447364" y="1100136"/>
            <a:ext cx="7829359" cy="593729"/>
          </a:xfrm>
          <a:prstGeom prst="rect">
            <a:avLst/>
          </a:prstGeom>
        </p:spPr>
        <p:txBody>
          <a:bodyPr/>
          <a:lstStyle>
            <a:lvl1pPr marL="0" indent="0" algn="l">
              <a:buNone/>
              <a:defRPr sz="875"/>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Chart explainer text here. </a:t>
            </a:r>
            <a:r>
              <a:rPr lang="en-US" sz="875" dirty="0">
                <a:latin typeface="DM Sans Medium" pitchFamily="2" charset="77"/>
              </a:rPr>
              <a:t>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 </a:t>
            </a:r>
            <a:r>
              <a:rPr lang="en-US" sz="875" dirty="0" err="1">
                <a:latin typeface="DM Sans Medium" pitchFamily="2" charset="77"/>
              </a:rPr>
              <a:t>incididunt</a:t>
            </a:r>
            <a:r>
              <a:rPr lang="en-US" sz="875" dirty="0">
                <a:latin typeface="DM Sans Medium" pitchFamily="2" charset="77"/>
              </a:rPr>
              <a:t> </a:t>
            </a:r>
            <a:r>
              <a:rPr lang="en-US" sz="875" dirty="0" err="1">
                <a:latin typeface="DM Sans Medium" pitchFamily="2" charset="77"/>
              </a:rPr>
              <a:t>ut</a:t>
            </a:r>
            <a:r>
              <a:rPr lang="en-US" sz="875" dirty="0">
                <a:latin typeface="DM Sans Medium" pitchFamily="2" charset="77"/>
              </a:rPr>
              <a:t> </a:t>
            </a:r>
            <a:r>
              <a:rPr lang="en-US" sz="875" dirty="0" err="1">
                <a:latin typeface="DM Sans Medium" pitchFamily="2" charset="77"/>
              </a:rPr>
              <a:t>labore</a:t>
            </a:r>
            <a:r>
              <a:rPr lang="en-US" sz="875" dirty="0">
                <a:latin typeface="DM Sans Medium" pitchFamily="2" charset="77"/>
              </a:rPr>
              <a:t> et dolore magna </a:t>
            </a:r>
            <a:r>
              <a:rPr lang="en-US" sz="875" dirty="0" err="1">
                <a:latin typeface="DM Sans Medium" pitchFamily="2" charset="77"/>
              </a:rPr>
              <a:t>aliqua</a:t>
            </a:r>
            <a:r>
              <a:rPr lang="en-US" sz="875" dirty="0">
                <a:latin typeface="DM Sans Medium" pitchFamily="2" charset="77"/>
              </a:rPr>
              <a:t>. Ut </a:t>
            </a:r>
            <a:r>
              <a:rPr lang="en-US" sz="875" dirty="0" err="1">
                <a:latin typeface="DM Sans Medium" pitchFamily="2" charset="77"/>
              </a:rPr>
              <a:t>enim</a:t>
            </a:r>
            <a:r>
              <a:rPr lang="en-US" sz="875" dirty="0">
                <a:latin typeface="DM Sans Medium" pitchFamily="2" charset="77"/>
              </a:rPr>
              <a:t> ad minim </a:t>
            </a:r>
            <a:r>
              <a:rPr lang="en-US" sz="875" dirty="0" err="1">
                <a:latin typeface="DM Sans Medium" pitchFamily="2" charset="77"/>
              </a:rPr>
              <a:t>veniam</a:t>
            </a:r>
            <a:r>
              <a:rPr lang="en-US" sz="875" dirty="0">
                <a:latin typeface="DM Sans Medium" pitchFamily="2" charset="77"/>
              </a:rPr>
              <a:t>, </a:t>
            </a:r>
            <a:r>
              <a:rPr lang="en-US" sz="875" dirty="0" err="1">
                <a:latin typeface="DM Sans Medium" pitchFamily="2" charset="77"/>
              </a:rPr>
              <a:t>quis</a:t>
            </a:r>
            <a:r>
              <a:rPr lang="en-US" sz="875" dirty="0">
                <a:latin typeface="DM Sans Medium" pitchFamily="2" charset="77"/>
              </a:rPr>
              <a:t> </a:t>
            </a:r>
            <a:r>
              <a:rPr lang="en-US" sz="875" dirty="0" err="1">
                <a:latin typeface="DM Sans Medium" pitchFamily="2" charset="77"/>
              </a:rPr>
              <a:t>nostrud</a:t>
            </a:r>
            <a:r>
              <a:rPr lang="en-US" sz="875" dirty="0">
                <a:latin typeface="DM Sans Medium" pitchFamily="2" charset="77"/>
              </a:rPr>
              <a:t>. 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a:t>
            </a:r>
            <a:endParaRPr lang="en-US" dirty="0"/>
          </a:p>
        </p:txBody>
      </p:sp>
    </p:spTree>
    <p:extLst>
      <p:ext uri="{BB962C8B-B14F-4D97-AF65-F5344CB8AC3E}">
        <p14:creationId xmlns:p14="http://schemas.microsoft.com/office/powerpoint/2010/main" val="283469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hart pag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10" name="Title 1">
            <a:extLst>
              <a:ext uri="{FF2B5EF4-FFF2-40B4-BE49-F238E27FC236}">
                <a16:creationId xmlns:a16="http://schemas.microsoft.com/office/drawing/2014/main" id="{3F2DDBD5-ABCB-EB4C-B7EF-8C6A5725E145}"/>
              </a:ext>
            </a:extLst>
          </p:cNvPr>
          <p:cNvSpPr>
            <a:spLocks noGrp="1"/>
          </p:cNvSpPr>
          <p:nvPr>
            <p:ph type="title"/>
          </p:nvPr>
        </p:nvSpPr>
        <p:spPr>
          <a:xfrm>
            <a:off x="452437" y="95250"/>
            <a:ext cx="8024813" cy="762001"/>
          </a:xfrm>
        </p:spPr>
        <p:txBody>
          <a:bodyPr anchor="ctr"/>
          <a:lstStyle>
            <a:lvl1pPr>
              <a:defRPr sz="1875" b="1" i="0">
                <a:latin typeface="DM Sans" pitchFamily="2" charset="77"/>
              </a:defRPr>
            </a:lvl1pPr>
          </a:lstStyle>
          <a:p>
            <a:r>
              <a:rPr lang="en-US"/>
              <a:t>Click to edit Master title style</a:t>
            </a:r>
            <a:endParaRPr lang="en-US" dirty="0"/>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6650520" y="5432155"/>
            <a:ext cx="1826730" cy="495836"/>
          </a:xfrm>
        </p:spPr>
        <p:txBody>
          <a:bodyPr tIns="0" bIns="0" anchor="b"/>
          <a:lstStyle>
            <a:lvl1pPr marL="0" indent="0" algn="r">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334481" y="1733043"/>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447364" y="1012986"/>
            <a:ext cx="7829359" cy="593729"/>
          </a:xfrm>
          <a:prstGeom prst="rect">
            <a:avLst/>
          </a:prstGeom>
        </p:spPr>
        <p:txBody>
          <a:bodyPr/>
          <a:lstStyle>
            <a:lvl1pPr marL="0" indent="0" algn="l">
              <a:buNone/>
              <a:defRPr sz="875"/>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Chart explainer text here. </a:t>
            </a:r>
            <a:r>
              <a:rPr lang="en-US" sz="875" dirty="0">
                <a:latin typeface="DM Sans Medium" pitchFamily="2" charset="77"/>
              </a:rPr>
              <a:t>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 </a:t>
            </a:r>
            <a:r>
              <a:rPr lang="en-US" sz="875" dirty="0" err="1">
                <a:latin typeface="DM Sans Medium" pitchFamily="2" charset="77"/>
              </a:rPr>
              <a:t>incididunt</a:t>
            </a:r>
            <a:r>
              <a:rPr lang="en-US" sz="875" dirty="0">
                <a:latin typeface="DM Sans Medium" pitchFamily="2" charset="77"/>
              </a:rPr>
              <a:t> </a:t>
            </a:r>
            <a:r>
              <a:rPr lang="en-US" sz="875" dirty="0" err="1">
                <a:latin typeface="DM Sans Medium" pitchFamily="2" charset="77"/>
              </a:rPr>
              <a:t>ut</a:t>
            </a:r>
            <a:r>
              <a:rPr lang="en-US" sz="875" dirty="0">
                <a:latin typeface="DM Sans Medium" pitchFamily="2" charset="77"/>
              </a:rPr>
              <a:t> </a:t>
            </a:r>
            <a:r>
              <a:rPr lang="en-US" sz="875" dirty="0" err="1">
                <a:latin typeface="DM Sans Medium" pitchFamily="2" charset="77"/>
              </a:rPr>
              <a:t>labore</a:t>
            </a:r>
            <a:r>
              <a:rPr lang="en-US" sz="875" dirty="0">
                <a:latin typeface="DM Sans Medium" pitchFamily="2" charset="77"/>
              </a:rPr>
              <a:t> et dolore magna </a:t>
            </a:r>
            <a:r>
              <a:rPr lang="en-US" sz="875" dirty="0" err="1">
                <a:latin typeface="DM Sans Medium" pitchFamily="2" charset="77"/>
              </a:rPr>
              <a:t>aliqua</a:t>
            </a:r>
            <a:r>
              <a:rPr lang="en-US" sz="875" dirty="0">
                <a:latin typeface="DM Sans Medium" pitchFamily="2" charset="77"/>
              </a:rPr>
              <a:t>. Ut </a:t>
            </a:r>
            <a:r>
              <a:rPr lang="en-US" sz="875" dirty="0" err="1">
                <a:latin typeface="DM Sans Medium" pitchFamily="2" charset="77"/>
              </a:rPr>
              <a:t>enim</a:t>
            </a:r>
            <a:r>
              <a:rPr lang="en-US" sz="875" dirty="0">
                <a:latin typeface="DM Sans Medium" pitchFamily="2" charset="77"/>
              </a:rPr>
              <a:t> ad minim </a:t>
            </a:r>
            <a:r>
              <a:rPr lang="en-US" sz="875" dirty="0" err="1">
                <a:latin typeface="DM Sans Medium" pitchFamily="2" charset="77"/>
              </a:rPr>
              <a:t>veniam</a:t>
            </a:r>
            <a:r>
              <a:rPr lang="en-US" sz="875" dirty="0">
                <a:latin typeface="DM Sans Medium" pitchFamily="2" charset="77"/>
              </a:rPr>
              <a:t>, </a:t>
            </a:r>
            <a:r>
              <a:rPr lang="en-US" sz="875" dirty="0" err="1">
                <a:latin typeface="DM Sans Medium" pitchFamily="2" charset="77"/>
              </a:rPr>
              <a:t>quis</a:t>
            </a:r>
            <a:r>
              <a:rPr lang="en-US" sz="875" dirty="0">
                <a:latin typeface="DM Sans Medium" pitchFamily="2" charset="77"/>
              </a:rPr>
              <a:t> </a:t>
            </a:r>
            <a:r>
              <a:rPr lang="en-US" sz="875" dirty="0" err="1">
                <a:latin typeface="DM Sans Medium" pitchFamily="2" charset="77"/>
              </a:rPr>
              <a:t>nostrud</a:t>
            </a:r>
            <a:r>
              <a:rPr lang="en-US" sz="875" dirty="0">
                <a:latin typeface="DM Sans Medium" pitchFamily="2" charset="77"/>
              </a:rPr>
              <a:t>. 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a:t>
            </a:r>
            <a:endParaRPr lang="en-US" dirty="0"/>
          </a:p>
        </p:txBody>
      </p:sp>
    </p:spTree>
    <p:extLst>
      <p:ext uri="{BB962C8B-B14F-4D97-AF65-F5344CB8AC3E}">
        <p14:creationId xmlns:p14="http://schemas.microsoft.com/office/powerpoint/2010/main" val="309424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ar chart page - Dual title | 1">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333375" y="95783"/>
            <a:ext cx="3786701" cy="761467"/>
          </a:xfrm>
        </p:spPr>
        <p:txBody>
          <a:bodyPr anchor="ctr"/>
          <a:lstStyle>
            <a:lvl1pPr>
              <a:defRPr sz="1875" b="1" i="0">
                <a:latin typeface="DM Sans" pitchFamily="2" charset="77"/>
              </a:defRPr>
            </a:lvl1pPr>
          </a:lstStyle>
          <a:p>
            <a:r>
              <a:rPr lang="en-US" dirty="0"/>
              <a:t>Click to edit chart 1 title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userDrawn="1"/>
        </p:nvCxnSpPr>
        <p:spPr>
          <a:xfrm>
            <a:off x="334481" y="849128"/>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018479" y="6076415"/>
            <a:ext cx="1826730" cy="495836"/>
          </a:xfrm>
        </p:spPr>
        <p:txBody>
          <a:bodyPr tIns="0" bIns="0" anchor="b"/>
          <a:lstStyle>
            <a:lvl1pPr marL="0" indent="0" algn="l">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334481" y="172492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447364" y="1004863"/>
            <a:ext cx="5067110" cy="593729"/>
          </a:xfrm>
          <a:prstGeom prst="rect">
            <a:avLst/>
          </a:prstGeom>
        </p:spPr>
        <p:txBody>
          <a:bodyPr/>
          <a:lstStyle>
            <a:lvl1pPr marL="0" indent="0" algn="l">
              <a:buNone/>
              <a:defRPr sz="875"/>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Chart explainer text here. </a:t>
            </a:r>
            <a:r>
              <a:rPr lang="en-US" sz="875" dirty="0">
                <a:latin typeface="DM Sans Medium" pitchFamily="2" charset="77"/>
              </a:rPr>
              <a:t>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 </a:t>
            </a:r>
            <a:r>
              <a:rPr lang="en-US" sz="875" dirty="0" err="1">
                <a:latin typeface="DM Sans Medium" pitchFamily="2" charset="77"/>
              </a:rPr>
              <a:t>incididunt</a:t>
            </a:r>
            <a:r>
              <a:rPr lang="en-US" sz="875" dirty="0">
                <a:latin typeface="DM Sans Medium" pitchFamily="2" charset="77"/>
              </a:rPr>
              <a:t> </a:t>
            </a:r>
            <a:r>
              <a:rPr lang="en-US" sz="875" dirty="0" err="1">
                <a:latin typeface="DM Sans Medium" pitchFamily="2" charset="77"/>
              </a:rPr>
              <a:t>ut</a:t>
            </a:r>
            <a:r>
              <a:rPr lang="en-US" sz="875" dirty="0">
                <a:latin typeface="DM Sans Medium" pitchFamily="2" charset="77"/>
              </a:rPr>
              <a:t> </a:t>
            </a:r>
            <a:r>
              <a:rPr lang="en-US" sz="875" dirty="0" err="1">
                <a:latin typeface="DM Sans Medium" pitchFamily="2" charset="77"/>
              </a:rPr>
              <a:t>labore</a:t>
            </a:r>
            <a:r>
              <a:rPr lang="en-US" sz="875" dirty="0">
                <a:latin typeface="DM Sans Medium" pitchFamily="2" charset="77"/>
              </a:rPr>
              <a:t> et dolore magna </a:t>
            </a:r>
            <a:r>
              <a:rPr lang="en-US" sz="875" dirty="0" err="1">
                <a:latin typeface="DM Sans Medium" pitchFamily="2" charset="77"/>
              </a:rPr>
              <a:t>aliqua</a:t>
            </a:r>
            <a:r>
              <a:rPr lang="en-US" sz="875" dirty="0">
                <a:latin typeface="DM Sans Medium" pitchFamily="2" charset="77"/>
              </a:rPr>
              <a:t>. Ut </a:t>
            </a:r>
            <a:r>
              <a:rPr lang="en-US" sz="875" dirty="0" err="1">
                <a:latin typeface="DM Sans Medium" pitchFamily="2" charset="77"/>
              </a:rPr>
              <a:t>enim</a:t>
            </a:r>
            <a:r>
              <a:rPr lang="en-US" sz="875" dirty="0">
                <a:latin typeface="DM Sans Medium" pitchFamily="2" charset="77"/>
              </a:rPr>
              <a:t> ad minim </a:t>
            </a:r>
            <a:r>
              <a:rPr lang="en-US" sz="875" dirty="0" err="1">
                <a:latin typeface="DM Sans Medium" pitchFamily="2" charset="77"/>
              </a:rPr>
              <a:t>veniam</a:t>
            </a:r>
            <a:r>
              <a:rPr lang="en-US" sz="875" dirty="0">
                <a:latin typeface="DM Sans Medium" pitchFamily="2" charset="77"/>
              </a:rPr>
              <a:t>, </a:t>
            </a:r>
            <a:r>
              <a:rPr lang="en-US" sz="875" dirty="0" err="1">
                <a:latin typeface="DM Sans Medium" pitchFamily="2" charset="77"/>
              </a:rPr>
              <a:t>quis</a:t>
            </a:r>
            <a:r>
              <a:rPr lang="en-US" sz="875" dirty="0">
                <a:latin typeface="DM Sans Medium" pitchFamily="2" charset="77"/>
              </a:rPr>
              <a:t> </a:t>
            </a:r>
            <a:r>
              <a:rPr lang="en-US" sz="875" dirty="0" err="1">
                <a:latin typeface="DM Sans Medium" pitchFamily="2" charset="77"/>
              </a:rPr>
              <a:t>nostrud</a:t>
            </a:r>
            <a:r>
              <a:rPr lang="en-US" sz="875" dirty="0">
                <a:latin typeface="DM Sans Medium" pitchFamily="2" charset="77"/>
              </a:rPr>
              <a:t>. 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a:t>
            </a:r>
            <a:endParaRPr lang="en-US" dirty="0"/>
          </a:p>
        </p:txBody>
      </p: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4650496" y="94950"/>
            <a:ext cx="3826754" cy="762300"/>
          </a:xfrm>
        </p:spPr>
        <p:txBody>
          <a:bodyPr anchor="ctr"/>
          <a:lstStyle>
            <a:lvl1pPr>
              <a:buFontTx/>
              <a:buNone/>
              <a:defRPr sz="1875" b="1" i="0">
                <a:latin typeface="DM Sans" pitchFamily="2" charset="77"/>
              </a:defRPr>
            </a:lvl1pPr>
            <a:lvl2pPr>
              <a:buNone/>
              <a:defRPr/>
            </a:lvl2pPr>
          </a:lstStyle>
          <a:p>
            <a:pPr lvl="0"/>
            <a:r>
              <a:rPr lang="en-US" dirty="0"/>
              <a:t>Click to edit chart 2 title</a:t>
            </a:r>
          </a:p>
        </p:txBody>
      </p:sp>
      <p:sp>
        <p:nvSpPr>
          <p:cNvPr id="9" name="Text Placeholder 6">
            <a:extLst>
              <a:ext uri="{FF2B5EF4-FFF2-40B4-BE49-F238E27FC236}">
                <a16:creationId xmlns:a16="http://schemas.microsoft.com/office/drawing/2014/main" id="{89BD0771-7602-674A-B830-011F4C023354}"/>
              </a:ext>
            </a:extLst>
          </p:cNvPr>
          <p:cNvSpPr>
            <a:spLocks noGrp="1"/>
          </p:cNvSpPr>
          <p:nvPr>
            <p:ph type="body" sz="quarter" idx="16" hasCustomPrompt="1"/>
          </p:nvPr>
        </p:nvSpPr>
        <p:spPr>
          <a:xfrm>
            <a:off x="4611944" y="6076415"/>
            <a:ext cx="1826730" cy="495836"/>
          </a:xfrm>
        </p:spPr>
        <p:txBody>
          <a:bodyPr tIns="0" bIns="0" anchor="b"/>
          <a:lstStyle>
            <a:lvl1pPr marL="0" indent="0" algn="l">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spTree>
    <p:extLst>
      <p:ext uri="{BB962C8B-B14F-4D97-AF65-F5344CB8AC3E}">
        <p14:creationId xmlns:p14="http://schemas.microsoft.com/office/powerpoint/2010/main" val="280699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ar chart page - Dual title | 2">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333375" y="95250"/>
            <a:ext cx="3786701" cy="762000"/>
          </a:xfrm>
        </p:spPr>
        <p:txBody>
          <a:bodyPr tIns="0" bIns="0" anchor="ctr"/>
          <a:lstStyle>
            <a:lvl1pPr>
              <a:defRPr sz="1875" b="1" i="0">
                <a:latin typeface="DM Sans" pitchFamily="2" charset="77"/>
              </a:defRPr>
            </a:lvl1pPr>
          </a:lstStyle>
          <a:p>
            <a:r>
              <a:rPr lang="en-US" dirty="0"/>
              <a:t>Click to edit chart 1 title</a:t>
            </a:r>
          </a:p>
        </p:txBody>
      </p: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843343" y="6076415"/>
            <a:ext cx="1826730" cy="495836"/>
          </a:xfrm>
        </p:spPr>
        <p:txBody>
          <a:bodyPr tIns="0" bIns="0" anchor="b"/>
          <a:lstStyle>
            <a:lvl1pPr marL="0" indent="0" algn="l">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334481" y="864442"/>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4549493" y="94950"/>
            <a:ext cx="3826754" cy="762834"/>
          </a:xfrm>
        </p:spPr>
        <p:txBody>
          <a:bodyPr tIns="0" bIns="0" anchor="ctr"/>
          <a:lstStyle>
            <a:lvl1pPr>
              <a:buFontTx/>
              <a:buNone/>
              <a:defRPr sz="1875" b="1" i="0">
                <a:latin typeface="DM Sans" pitchFamily="2" charset="77"/>
              </a:defRPr>
            </a:lvl1pPr>
            <a:lvl2pPr>
              <a:buNone/>
              <a:defRPr/>
            </a:lvl2pPr>
          </a:lstStyle>
          <a:p>
            <a:pPr lvl="0"/>
            <a:r>
              <a:rPr lang="en-US" dirty="0"/>
              <a:t>Click to edit chart 2 title</a:t>
            </a:r>
          </a:p>
        </p:txBody>
      </p:sp>
      <p:sp>
        <p:nvSpPr>
          <p:cNvPr id="7" name="Text Placeholder 6">
            <a:extLst>
              <a:ext uri="{FF2B5EF4-FFF2-40B4-BE49-F238E27FC236}">
                <a16:creationId xmlns:a16="http://schemas.microsoft.com/office/drawing/2014/main" id="{970FA3EF-A24E-3249-A85C-B0111CE0537C}"/>
              </a:ext>
            </a:extLst>
          </p:cNvPr>
          <p:cNvSpPr>
            <a:spLocks noGrp="1"/>
          </p:cNvSpPr>
          <p:nvPr>
            <p:ph type="body" sz="quarter" idx="16" hasCustomPrompt="1"/>
          </p:nvPr>
        </p:nvSpPr>
        <p:spPr>
          <a:xfrm>
            <a:off x="4524375" y="6076415"/>
            <a:ext cx="1826730" cy="495836"/>
          </a:xfrm>
        </p:spPr>
        <p:txBody>
          <a:bodyPr tIns="0" bIns="0" anchor="b"/>
          <a:lstStyle>
            <a:lvl1pPr marL="0" indent="0" algn="l">
              <a:buNone/>
              <a:defRPr sz="750" b="0" i="0" baseline="0">
                <a:solidFill>
                  <a:srgbClr val="BCBEC0"/>
                </a:solidFill>
                <a:latin typeface="DM Sans" pitchFamily="2" charset="77"/>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spTree>
    <p:extLst>
      <p:ext uri="{BB962C8B-B14F-4D97-AF65-F5344CB8AC3E}">
        <p14:creationId xmlns:p14="http://schemas.microsoft.com/office/powerpoint/2010/main" val="239411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Chart page">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143876"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71042"/>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6650520" y="5432155"/>
            <a:ext cx="1826730" cy="495836"/>
          </a:xfrm>
        </p:spPr>
        <p:txBody>
          <a:bodyPr tIns="0" bIns="0" anchor="b"/>
          <a:lstStyle>
            <a:lvl1pPr marL="0" indent="0">
              <a:buNone/>
              <a:defRPr sz="875" baseline="0">
                <a:solidFill>
                  <a:srgbClr val="BCBEC0"/>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Chart data sources</a:t>
            </a:r>
          </a:p>
        </p:txBody>
      </p:sp>
      <p:cxnSp>
        <p:nvCxnSpPr>
          <p:cNvPr id="16" name="Straight Connector 15">
            <a:extLst>
              <a:ext uri="{FF2B5EF4-FFF2-40B4-BE49-F238E27FC236}">
                <a16:creationId xmlns:a16="http://schemas.microsoft.com/office/drawing/2014/main" id="{4E2A439B-99D2-834B-815B-E7BE01E1BD98}"/>
              </a:ext>
            </a:extLst>
          </p:cNvPr>
          <p:cNvCxnSpPr>
            <a:cxnSpLocks/>
          </p:cNvCxnSpPr>
          <p:nvPr userDrawn="1"/>
        </p:nvCxnSpPr>
        <p:spPr>
          <a:xfrm>
            <a:off x="333375" y="1750751"/>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2B1729BE-8EF2-084F-BA08-B71DDBBF5E4E}"/>
              </a:ext>
            </a:extLst>
          </p:cNvPr>
          <p:cNvSpPr>
            <a:spLocks noGrp="1"/>
          </p:cNvSpPr>
          <p:nvPr>
            <p:ph type="subTitle" idx="1" hasCustomPrompt="1"/>
          </p:nvPr>
        </p:nvSpPr>
        <p:spPr>
          <a:xfrm>
            <a:off x="447364" y="1026777"/>
            <a:ext cx="8029886" cy="593729"/>
          </a:xfrm>
          <a:prstGeom prst="rect">
            <a:avLst/>
          </a:prstGeom>
        </p:spPr>
        <p:txBody>
          <a:bodyPr/>
          <a:lstStyle>
            <a:lvl1pPr marL="0" indent="0" algn="l">
              <a:buNone/>
              <a:defRPr sz="875"/>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Chart explainer text here. </a:t>
            </a:r>
            <a:r>
              <a:rPr lang="en-US" sz="875" dirty="0">
                <a:latin typeface="DM Sans Medium" pitchFamily="2" charset="77"/>
              </a:rPr>
              <a:t>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 </a:t>
            </a:r>
            <a:r>
              <a:rPr lang="en-US" sz="875" dirty="0" err="1">
                <a:latin typeface="DM Sans Medium" pitchFamily="2" charset="77"/>
              </a:rPr>
              <a:t>incididunt</a:t>
            </a:r>
            <a:r>
              <a:rPr lang="en-US" sz="875" dirty="0">
                <a:latin typeface="DM Sans Medium" pitchFamily="2" charset="77"/>
              </a:rPr>
              <a:t> </a:t>
            </a:r>
            <a:r>
              <a:rPr lang="en-US" sz="875" dirty="0" err="1">
                <a:latin typeface="DM Sans Medium" pitchFamily="2" charset="77"/>
              </a:rPr>
              <a:t>ut</a:t>
            </a:r>
            <a:r>
              <a:rPr lang="en-US" sz="875" dirty="0">
                <a:latin typeface="DM Sans Medium" pitchFamily="2" charset="77"/>
              </a:rPr>
              <a:t> </a:t>
            </a:r>
            <a:r>
              <a:rPr lang="en-US" sz="875" dirty="0" err="1">
                <a:latin typeface="DM Sans Medium" pitchFamily="2" charset="77"/>
              </a:rPr>
              <a:t>labore</a:t>
            </a:r>
            <a:r>
              <a:rPr lang="en-US" sz="875" dirty="0">
                <a:latin typeface="DM Sans Medium" pitchFamily="2" charset="77"/>
              </a:rPr>
              <a:t> et dolore magna </a:t>
            </a:r>
            <a:r>
              <a:rPr lang="en-US" sz="875" dirty="0" err="1">
                <a:latin typeface="DM Sans Medium" pitchFamily="2" charset="77"/>
              </a:rPr>
              <a:t>aliqua</a:t>
            </a:r>
            <a:r>
              <a:rPr lang="en-US" sz="875" dirty="0">
                <a:latin typeface="DM Sans Medium" pitchFamily="2" charset="77"/>
              </a:rPr>
              <a:t>. Ut </a:t>
            </a:r>
            <a:r>
              <a:rPr lang="en-US" sz="875" dirty="0" err="1">
                <a:latin typeface="DM Sans Medium" pitchFamily="2" charset="77"/>
              </a:rPr>
              <a:t>enim</a:t>
            </a:r>
            <a:r>
              <a:rPr lang="en-US" sz="875" dirty="0">
                <a:latin typeface="DM Sans Medium" pitchFamily="2" charset="77"/>
              </a:rPr>
              <a:t> ad minim </a:t>
            </a:r>
            <a:r>
              <a:rPr lang="en-US" sz="875" dirty="0" err="1">
                <a:latin typeface="DM Sans Medium" pitchFamily="2" charset="77"/>
              </a:rPr>
              <a:t>veniam</a:t>
            </a:r>
            <a:r>
              <a:rPr lang="en-US" sz="875" dirty="0">
                <a:latin typeface="DM Sans Medium" pitchFamily="2" charset="77"/>
              </a:rPr>
              <a:t>, </a:t>
            </a:r>
            <a:r>
              <a:rPr lang="en-US" sz="875" dirty="0" err="1">
                <a:latin typeface="DM Sans Medium" pitchFamily="2" charset="77"/>
              </a:rPr>
              <a:t>quis</a:t>
            </a:r>
            <a:r>
              <a:rPr lang="en-US" sz="875" dirty="0">
                <a:latin typeface="DM Sans Medium" pitchFamily="2" charset="77"/>
              </a:rPr>
              <a:t> </a:t>
            </a:r>
            <a:r>
              <a:rPr lang="en-US" sz="875" dirty="0" err="1">
                <a:latin typeface="DM Sans Medium" pitchFamily="2" charset="77"/>
              </a:rPr>
              <a:t>nostrud</a:t>
            </a:r>
            <a:r>
              <a:rPr lang="en-US" sz="875" dirty="0">
                <a:latin typeface="DM Sans Medium" pitchFamily="2" charset="77"/>
              </a:rPr>
              <a:t>. Lorem ipsum dolor sit </a:t>
            </a:r>
            <a:r>
              <a:rPr lang="en-US" sz="875" dirty="0" err="1">
                <a:latin typeface="DM Sans Medium" pitchFamily="2" charset="77"/>
              </a:rPr>
              <a:t>amet</a:t>
            </a:r>
            <a:r>
              <a:rPr lang="en-US" sz="875" dirty="0">
                <a:latin typeface="DM Sans Medium" pitchFamily="2" charset="77"/>
              </a:rPr>
              <a:t>, </a:t>
            </a:r>
            <a:r>
              <a:rPr lang="en-US" sz="875" dirty="0" err="1">
                <a:latin typeface="DM Sans Medium" pitchFamily="2" charset="77"/>
              </a:rPr>
              <a:t>consectetur</a:t>
            </a:r>
            <a:r>
              <a:rPr lang="en-US" sz="875" dirty="0">
                <a:latin typeface="DM Sans Medium" pitchFamily="2" charset="77"/>
              </a:rPr>
              <a:t> </a:t>
            </a:r>
            <a:r>
              <a:rPr lang="en-US" sz="875" dirty="0" err="1">
                <a:latin typeface="DM Sans Medium" pitchFamily="2" charset="77"/>
              </a:rPr>
              <a:t>adipiscing</a:t>
            </a:r>
            <a:r>
              <a:rPr lang="en-US" sz="875" dirty="0">
                <a:latin typeface="DM Sans Medium" pitchFamily="2" charset="77"/>
              </a:rPr>
              <a:t> </a:t>
            </a:r>
            <a:r>
              <a:rPr lang="en-US" sz="875" dirty="0" err="1">
                <a:latin typeface="DM Sans Medium" pitchFamily="2" charset="77"/>
              </a:rPr>
              <a:t>elit</a:t>
            </a:r>
            <a:r>
              <a:rPr lang="en-US" sz="875" dirty="0">
                <a:latin typeface="DM Sans Medium" pitchFamily="2" charset="77"/>
              </a:rPr>
              <a:t>, sed do </a:t>
            </a:r>
            <a:r>
              <a:rPr lang="en-US" sz="875" dirty="0" err="1">
                <a:latin typeface="DM Sans Medium" pitchFamily="2" charset="77"/>
              </a:rPr>
              <a:t>eiusmod</a:t>
            </a:r>
            <a:r>
              <a:rPr lang="en-US" sz="875" dirty="0">
                <a:latin typeface="DM Sans Medium" pitchFamily="2" charset="77"/>
              </a:rPr>
              <a:t> </a:t>
            </a:r>
            <a:r>
              <a:rPr lang="en-US" sz="875" dirty="0" err="1">
                <a:latin typeface="DM Sans Medium" pitchFamily="2" charset="77"/>
              </a:rPr>
              <a:t>tempor</a:t>
            </a:r>
            <a:r>
              <a:rPr lang="en-US" sz="875" dirty="0">
                <a:latin typeface="DM Sans Medium" pitchFamily="2" charset="77"/>
              </a:rPr>
              <a:t>.</a:t>
            </a:r>
            <a:endParaRPr lang="en-US" dirty="0"/>
          </a:p>
        </p:txBody>
      </p:sp>
    </p:spTree>
    <p:extLst>
      <p:ext uri="{BB962C8B-B14F-4D97-AF65-F5344CB8AC3E}">
        <p14:creationId xmlns:p14="http://schemas.microsoft.com/office/powerpoint/2010/main" val="191462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Content Side 2col">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548890" y="762000"/>
            <a:ext cx="6023610" cy="5068453"/>
          </a:xfrm>
        </p:spPr>
        <p:txBody>
          <a:bodyPr numCol="2" spcCol="347472">
            <a:noAutofit/>
          </a:body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571500" y="762001"/>
            <a:ext cx="1861297" cy="5068453"/>
          </a:xfrm>
        </p:spPr>
        <p:txBody>
          <a:bodyPr lIns="0" tIns="0" rIns="0" bIns="0" anchor="b" anchorCtr="0">
            <a:noAutofit/>
          </a:bodyPr>
          <a:lstStyle/>
          <a:p>
            <a:r>
              <a:rPr lang="en-US"/>
              <a:t>Click to edit Master title style</a:t>
            </a:r>
            <a:endParaRPr lang="en-US" dirty="0"/>
          </a:p>
        </p:txBody>
      </p:sp>
      <p:sp>
        <p:nvSpPr>
          <p:cNvPr id="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7"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6262279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mput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68513" y="857250"/>
            <a:ext cx="6584987" cy="6008062"/>
          </a:xfrm>
          <a:prstGeom prst="rect">
            <a:avLst/>
          </a:prstGeom>
        </p:spPr>
      </p:pic>
      <p:sp>
        <p:nvSpPr>
          <p:cNvPr id="2" name="Title 1"/>
          <p:cNvSpPr>
            <a:spLocks noGrp="1"/>
          </p:cNvSpPr>
          <p:nvPr>
            <p:ph type="title"/>
          </p:nvPr>
        </p:nvSpPr>
        <p:spPr>
          <a:xfrm>
            <a:off x="452437" y="95251"/>
            <a:ext cx="8024813"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452438" y="1397000"/>
            <a:ext cx="1662446" cy="2651980"/>
          </a:xfrm>
        </p:spPr>
        <p:txBody>
          <a:bodyPr anchor="t"/>
          <a:lstStyle>
            <a:lvl1pPr marL="0" indent="0">
              <a:lnSpc>
                <a:spcPct val="100000"/>
              </a:lnSpc>
              <a:spcBef>
                <a:spcPts val="0"/>
              </a:spcBef>
              <a:buNone/>
              <a:defRPr sz="875"/>
            </a:lvl1pPr>
            <a:lvl2pPr marL="142875" indent="0">
              <a:buNone/>
              <a:defRPr/>
            </a:lvl2pPr>
            <a:lvl3pPr marL="285750" indent="0">
              <a:buNone/>
              <a:defRPr/>
            </a:lvl3pPr>
            <a:lvl4pPr marL="428625" indent="0">
              <a:buNone/>
              <a:defRPr/>
            </a:lvl4pPr>
            <a:lvl5pPr marL="571500" indent="0">
              <a:buNone/>
              <a:defRPr/>
            </a:lvl5pPr>
          </a:lstStyle>
          <a:p>
            <a:pPr lvl="0"/>
            <a:r>
              <a:rPr lang="en-US"/>
              <a:t>Explainer </a:t>
            </a:r>
            <a:r>
              <a:rPr lang="en-US" dirty="0"/>
              <a:t>text</a:t>
            </a:r>
          </a:p>
        </p:txBody>
      </p:sp>
      <p:sp>
        <p:nvSpPr>
          <p:cNvPr id="11" name="Picture Placeholder 10"/>
          <p:cNvSpPr>
            <a:spLocks noGrp="1"/>
          </p:cNvSpPr>
          <p:nvPr>
            <p:ph type="pic" sz="quarter" idx="14" hasCustomPrompt="1"/>
          </p:nvPr>
        </p:nvSpPr>
        <p:spPr>
          <a:xfrm>
            <a:off x="2721891" y="1397001"/>
            <a:ext cx="5511584" cy="4647339"/>
          </a:xfrm>
        </p:spPr>
        <p:txBody>
          <a:bodyPr/>
          <a:lstStyle>
            <a:lvl1pPr marL="0" indent="0">
              <a:buNone/>
              <a:defRPr baseline="0"/>
            </a:lvl1pPr>
          </a:lstStyle>
          <a:p>
            <a:r>
              <a:rPr lang="en-US" dirty="0"/>
              <a:t>  Click the icon to insert or drag &amp; drop screenshot or photo here</a:t>
            </a:r>
          </a:p>
        </p:txBody>
      </p:sp>
    </p:spTree>
    <p:extLst>
      <p:ext uri="{BB962C8B-B14F-4D97-AF65-F5344CB8AC3E}">
        <p14:creationId xmlns:p14="http://schemas.microsoft.com/office/powerpoint/2010/main" val="208213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hone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502" y="95250"/>
            <a:ext cx="3142314" cy="6858301"/>
          </a:xfrm>
          <a:prstGeom prst="rect">
            <a:avLst/>
          </a:prstGeom>
        </p:spPr>
      </p:pic>
      <p:sp>
        <p:nvSpPr>
          <p:cNvPr id="2" name="Title 1"/>
          <p:cNvSpPr>
            <a:spLocks noGrp="1"/>
          </p:cNvSpPr>
          <p:nvPr>
            <p:ph type="title"/>
          </p:nvPr>
        </p:nvSpPr>
        <p:spPr>
          <a:xfrm>
            <a:off x="452437" y="95250"/>
            <a:ext cx="5049461"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52437" y="1397001"/>
            <a:ext cx="3391983" cy="3182389"/>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2" y="870489"/>
            <a:ext cx="5235222"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5824007" y="444012"/>
            <a:ext cx="2061333" cy="5787572"/>
          </a:xfrm>
          <a:prstGeom prst="roundRect">
            <a:avLst>
              <a:gd name="adj" fmla="val 12706"/>
            </a:avLst>
          </a:prstGeom>
        </p:spPr>
        <p:txBody>
          <a:bodyPr/>
          <a:lstStyle/>
          <a:p>
            <a:r>
              <a:rPr lang="en-US"/>
              <a:t>Click icon to add picture</a:t>
            </a:r>
          </a:p>
        </p:txBody>
      </p:sp>
    </p:spTree>
    <p:extLst>
      <p:ext uri="{BB962C8B-B14F-4D97-AF65-F5344CB8AC3E}">
        <p14:creationId xmlns:p14="http://schemas.microsoft.com/office/powerpoint/2010/main" val="243028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ne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94359" y="95250"/>
            <a:ext cx="3142314" cy="6858301"/>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27742" y="95250"/>
            <a:ext cx="3142314" cy="6858301"/>
          </a:xfrm>
          <a:prstGeom prst="rect">
            <a:avLst/>
          </a:prstGeom>
        </p:spPr>
      </p:pic>
      <p:sp>
        <p:nvSpPr>
          <p:cNvPr id="18" name="Picture Placeholder 14"/>
          <p:cNvSpPr>
            <a:spLocks noGrp="1"/>
          </p:cNvSpPr>
          <p:nvPr>
            <p:ph type="pic" sz="quarter" idx="15"/>
          </p:nvPr>
        </p:nvSpPr>
        <p:spPr>
          <a:xfrm>
            <a:off x="6565246" y="444012"/>
            <a:ext cx="2061333" cy="5787572"/>
          </a:xfrm>
          <a:prstGeom prst="roundRect">
            <a:avLst>
              <a:gd name="adj" fmla="val 12706"/>
            </a:avLst>
          </a:prstGeom>
        </p:spPr>
        <p:txBody>
          <a:bodyPr/>
          <a:lstStyle/>
          <a:p>
            <a:r>
              <a:rPr lang="en-US"/>
              <a:t>Click icon to add picture</a:t>
            </a:r>
          </a:p>
        </p:txBody>
      </p:sp>
      <p:sp>
        <p:nvSpPr>
          <p:cNvPr id="2" name="Title 1"/>
          <p:cNvSpPr>
            <a:spLocks noGrp="1"/>
          </p:cNvSpPr>
          <p:nvPr>
            <p:ph type="title"/>
          </p:nvPr>
        </p:nvSpPr>
        <p:spPr>
          <a:xfrm>
            <a:off x="333375" y="148343"/>
            <a:ext cx="3502456" cy="708908"/>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52438" y="1397001"/>
            <a:ext cx="2909060" cy="3182389"/>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346260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4031863" y="444012"/>
            <a:ext cx="2061333" cy="5787572"/>
          </a:xfrm>
          <a:prstGeom prst="roundRect">
            <a:avLst>
              <a:gd name="adj" fmla="val 12706"/>
            </a:avLst>
          </a:prstGeom>
        </p:spPr>
        <p:txBody>
          <a:bodyPr/>
          <a:lstStyle/>
          <a:p>
            <a:r>
              <a:rPr lang="en-US"/>
              <a:t>Click icon to add picture</a:t>
            </a:r>
          </a:p>
        </p:txBody>
      </p:sp>
    </p:spTree>
    <p:extLst>
      <p:ext uri="{BB962C8B-B14F-4D97-AF65-F5344CB8AC3E}">
        <p14:creationId xmlns:p14="http://schemas.microsoft.com/office/powerpoint/2010/main" val="4686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572000" y="0"/>
            <a:ext cx="4572000" cy="6858000"/>
          </a:xfrm>
        </p:spPr>
        <p:txBody>
          <a:bodyPr/>
          <a:lstStyle>
            <a:lvl1pPr marL="0" indent="0">
              <a:buNone/>
              <a:defRPr/>
            </a:lvl1pPr>
          </a:lstStyle>
          <a:p>
            <a:r>
              <a:rPr lang="en-US" dirty="0"/>
              <a:t>Insert photo here</a:t>
            </a:r>
          </a:p>
        </p:txBody>
      </p:sp>
      <p:sp>
        <p:nvSpPr>
          <p:cNvPr id="2" name="Title 1"/>
          <p:cNvSpPr>
            <a:spLocks noGrp="1"/>
          </p:cNvSpPr>
          <p:nvPr>
            <p:ph type="title" hasCustomPrompt="1"/>
          </p:nvPr>
        </p:nvSpPr>
        <p:spPr>
          <a:xfrm>
            <a:off x="1211037" y="1215572"/>
            <a:ext cx="3020786" cy="1738016"/>
          </a:xfrm>
        </p:spPr>
        <p:txBody>
          <a:bodyPr anchor="b"/>
          <a:lstStyle>
            <a:lvl1pPr>
              <a:defRPr sz="2500" b="0">
                <a:latin typeface="+mn-lt"/>
              </a:defRPr>
            </a:lvl1pPr>
          </a:lstStyle>
          <a:p>
            <a:r>
              <a:rPr lang="en-US" dirty="0"/>
              <a:t>Insert Name</a:t>
            </a:r>
          </a:p>
        </p:txBody>
      </p:sp>
      <p:sp>
        <p:nvSpPr>
          <p:cNvPr id="7" name="Text Placeholder 6"/>
          <p:cNvSpPr>
            <a:spLocks noGrp="1"/>
          </p:cNvSpPr>
          <p:nvPr>
            <p:ph type="body" sz="quarter" idx="13" hasCustomPrompt="1"/>
          </p:nvPr>
        </p:nvSpPr>
        <p:spPr>
          <a:xfrm>
            <a:off x="717265" y="4014110"/>
            <a:ext cx="3514558" cy="2092057"/>
          </a:xfrm>
          <a:prstGeom prst="rect">
            <a:avLst/>
          </a:prstGeom>
        </p:spPr>
        <p:txBody>
          <a:bodyPr/>
          <a:lstStyle>
            <a:lvl1pPr marL="0" indent="0">
              <a:spcAft>
                <a:spcPts val="0"/>
              </a:spcAft>
              <a:buNone/>
              <a:defRPr sz="1125" baseline="0"/>
            </a:lvl1pPr>
            <a:lvl2pPr marL="142875" indent="0">
              <a:spcAft>
                <a:spcPts val="0"/>
              </a:spcAft>
              <a:buNone/>
              <a:defRPr sz="1125"/>
            </a:lvl2pPr>
            <a:lvl3pPr marL="285750" indent="0">
              <a:spcAft>
                <a:spcPts val="0"/>
              </a:spcAft>
              <a:buNone/>
              <a:defRPr sz="1125"/>
            </a:lvl3pPr>
            <a:lvl4pPr marL="428625" indent="0">
              <a:spcAft>
                <a:spcPts val="0"/>
              </a:spcAft>
              <a:buNone/>
              <a:defRPr sz="1125"/>
            </a:lvl4pPr>
            <a:lvl5pPr marL="571500" indent="0">
              <a:spcAft>
                <a:spcPts val="0"/>
              </a:spcAft>
              <a:buNone/>
              <a:defRPr sz="1125"/>
            </a:lvl5pPr>
          </a:lstStyle>
          <a:p>
            <a:pPr lvl="0"/>
            <a:r>
              <a:rPr lang="en-US" dirty="0"/>
              <a:t>Insert Bio</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6120" y="2485572"/>
            <a:ext cx="289104" cy="392527"/>
          </a:xfrm>
          <a:prstGeom prst="rect">
            <a:avLst/>
          </a:prstGeom>
        </p:spPr>
      </p:pic>
      <p:cxnSp>
        <p:nvCxnSpPr>
          <p:cNvPr id="13" name="Straight Connector 12"/>
          <p:cNvCxnSpPr/>
          <p:nvPr userDrawn="1"/>
        </p:nvCxnSpPr>
        <p:spPr>
          <a:xfrm>
            <a:off x="717264" y="3156858"/>
            <a:ext cx="3460129"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717264" y="3864429"/>
            <a:ext cx="3460129"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717265" y="3156858"/>
            <a:ext cx="3514558" cy="687928"/>
          </a:xfrm>
        </p:spPr>
        <p:txBody>
          <a:bodyPr anchor="ctr"/>
          <a:lstStyle>
            <a:lvl1pPr marL="0" indent="0">
              <a:buNone/>
              <a:defRPr sz="1500">
                <a:solidFill>
                  <a:srgbClr val="808285"/>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Insert Job Title</a:t>
            </a:r>
          </a:p>
        </p:txBody>
      </p:sp>
      <p:sp>
        <p:nvSpPr>
          <p:cNvPr id="9" name="Slide Number Placeholder 4">
            <a:extLst>
              <a:ext uri="{FF2B5EF4-FFF2-40B4-BE49-F238E27FC236}">
                <a16:creationId xmlns:a16="http://schemas.microsoft.com/office/drawing/2014/main" id="{BCA10309-DD1F-F345-B2A8-60C123330296}"/>
              </a:ext>
            </a:extLst>
          </p:cNvPr>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Tree>
    <p:extLst>
      <p:ext uri="{BB962C8B-B14F-4D97-AF65-F5344CB8AC3E}">
        <p14:creationId xmlns:p14="http://schemas.microsoft.com/office/powerpoint/2010/main" val="101246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io Pag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D98112-3A9F-0945-8BE7-39A5C3361C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262"/>
            <a:ext cx="9144000" cy="6867262"/>
          </a:xfrm>
          <a:prstGeom prst="rect">
            <a:avLst/>
          </a:prstGeom>
        </p:spPr>
      </p:pic>
      <p:sp>
        <p:nvSpPr>
          <p:cNvPr id="11" name="Picture Placeholder 10"/>
          <p:cNvSpPr>
            <a:spLocks noGrp="1"/>
          </p:cNvSpPr>
          <p:nvPr>
            <p:ph type="pic" sz="quarter" idx="14" hasCustomPrompt="1"/>
          </p:nvPr>
        </p:nvSpPr>
        <p:spPr>
          <a:xfrm>
            <a:off x="4572000" y="0"/>
            <a:ext cx="4572000" cy="6858000"/>
          </a:xfrm>
        </p:spPr>
        <p:txBody>
          <a:bodyPr/>
          <a:lstStyle>
            <a:lvl1pPr marL="0" indent="0">
              <a:buNone/>
              <a:defRPr/>
            </a:lvl1pPr>
          </a:lstStyle>
          <a:p>
            <a:r>
              <a:rPr lang="en-US" dirty="0"/>
              <a:t>Insert photo here</a:t>
            </a:r>
          </a:p>
        </p:txBody>
      </p:sp>
      <p:sp>
        <p:nvSpPr>
          <p:cNvPr id="2" name="Title 1"/>
          <p:cNvSpPr>
            <a:spLocks noGrp="1"/>
          </p:cNvSpPr>
          <p:nvPr>
            <p:ph type="title" hasCustomPrompt="1"/>
          </p:nvPr>
        </p:nvSpPr>
        <p:spPr>
          <a:xfrm>
            <a:off x="1211037" y="1215572"/>
            <a:ext cx="3020786" cy="1738016"/>
          </a:xfrm>
        </p:spPr>
        <p:txBody>
          <a:bodyPr anchor="b"/>
          <a:lstStyle>
            <a:lvl1pPr>
              <a:defRPr sz="2500" b="0">
                <a:latin typeface="+mn-lt"/>
              </a:defRPr>
            </a:lvl1pPr>
          </a:lstStyle>
          <a:p>
            <a:r>
              <a:rPr lang="en-US" dirty="0"/>
              <a:t>Insert Name</a:t>
            </a:r>
          </a:p>
        </p:txBody>
      </p:sp>
      <p:sp>
        <p:nvSpPr>
          <p:cNvPr id="7" name="Text Placeholder 6"/>
          <p:cNvSpPr>
            <a:spLocks noGrp="1"/>
          </p:cNvSpPr>
          <p:nvPr>
            <p:ph type="body" sz="quarter" idx="13" hasCustomPrompt="1"/>
          </p:nvPr>
        </p:nvSpPr>
        <p:spPr>
          <a:xfrm>
            <a:off x="717265" y="4014110"/>
            <a:ext cx="3514558" cy="2092057"/>
          </a:xfrm>
          <a:prstGeom prst="rect">
            <a:avLst/>
          </a:prstGeom>
        </p:spPr>
        <p:txBody>
          <a:bodyPr/>
          <a:lstStyle>
            <a:lvl1pPr marL="0" indent="0">
              <a:spcAft>
                <a:spcPts val="0"/>
              </a:spcAft>
              <a:buNone/>
              <a:defRPr sz="1125" baseline="0"/>
            </a:lvl1pPr>
            <a:lvl2pPr marL="142875" indent="0">
              <a:spcAft>
                <a:spcPts val="0"/>
              </a:spcAft>
              <a:buNone/>
              <a:defRPr sz="1125"/>
            </a:lvl2pPr>
            <a:lvl3pPr marL="285750" indent="0">
              <a:spcAft>
                <a:spcPts val="0"/>
              </a:spcAft>
              <a:buNone/>
              <a:defRPr sz="1125"/>
            </a:lvl3pPr>
            <a:lvl4pPr marL="428625" indent="0">
              <a:spcAft>
                <a:spcPts val="0"/>
              </a:spcAft>
              <a:buNone/>
              <a:defRPr sz="1125"/>
            </a:lvl4pPr>
            <a:lvl5pPr marL="571500" indent="0">
              <a:spcAft>
                <a:spcPts val="0"/>
              </a:spcAft>
              <a:buNone/>
              <a:defRPr sz="1125"/>
            </a:lvl5pPr>
          </a:lstStyle>
          <a:p>
            <a:pPr lvl="0"/>
            <a:r>
              <a:rPr lang="en-US" dirty="0"/>
              <a:t>Insert Bio</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6120" y="2485572"/>
            <a:ext cx="289104" cy="392527"/>
          </a:xfrm>
          <a:prstGeom prst="rect">
            <a:avLst/>
          </a:prstGeom>
        </p:spPr>
      </p:pic>
      <p:cxnSp>
        <p:nvCxnSpPr>
          <p:cNvPr id="13" name="Straight Connector 12"/>
          <p:cNvCxnSpPr/>
          <p:nvPr userDrawn="1"/>
        </p:nvCxnSpPr>
        <p:spPr>
          <a:xfrm>
            <a:off x="717264" y="3156858"/>
            <a:ext cx="3460129"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717264" y="3864429"/>
            <a:ext cx="3460129"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717265" y="3156858"/>
            <a:ext cx="3514558" cy="687928"/>
          </a:xfrm>
        </p:spPr>
        <p:txBody>
          <a:bodyPr anchor="ctr"/>
          <a:lstStyle>
            <a:lvl1pPr marL="0" indent="0">
              <a:buNone/>
              <a:defRPr sz="1500">
                <a:solidFill>
                  <a:srgbClr val="808285"/>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Insert Job Title</a:t>
            </a:r>
          </a:p>
        </p:txBody>
      </p:sp>
      <p:sp>
        <p:nvSpPr>
          <p:cNvPr id="10" name="Slide Number Placeholder 4">
            <a:extLst>
              <a:ext uri="{FF2B5EF4-FFF2-40B4-BE49-F238E27FC236}">
                <a16:creationId xmlns:a16="http://schemas.microsoft.com/office/drawing/2014/main" id="{416FB656-20F5-A34E-AFB9-E10647E29DF9}"/>
              </a:ext>
            </a:extLst>
          </p:cNvPr>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Tree>
    <p:extLst>
      <p:ext uri="{BB962C8B-B14F-4D97-AF65-F5344CB8AC3E}">
        <p14:creationId xmlns:p14="http://schemas.microsoft.com/office/powerpoint/2010/main" val="365937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tats Page 1">
    <p:spTree>
      <p:nvGrpSpPr>
        <p:cNvPr id="1" name=""/>
        <p:cNvGrpSpPr/>
        <p:nvPr/>
      </p:nvGrpSpPr>
      <p:grpSpPr>
        <a:xfrm>
          <a:off x="0" y="0"/>
          <a:ext cx="0" cy="0"/>
          <a:chOff x="0" y="0"/>
          <a:chExt cx="0" cy="0"/>
        </a:xfrm>
      </p:grpSpPr>
      <p:sp>
        <p:nvSpPr>
          <p:cNvPr id="2" name="Title 1"/>
          <p:cNvSpPr>
            <a:spLocks noGrp="1"/>
          </p:cNvSpPr>
          <p:nvPr>
            <p:ph type="title"/>
          </p:nvPr>
        </p:nvSpPr>
        <p:spPr>
          <a:xfrm>
            <a:off x="452438" y="95249"/>
            <a:ext cx="2850638" cy="991318"/>
          </a:xfrm>
        </p:spPr>
        <p:txBody>
          <a:bodyPr anchor="b"/>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1401843"/>
            <a:ext cx="323981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452438" y="2331168"/>
            <a:ext cx="2709492" cy="3596822"/>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5"/>
          </p:nvPr>
        </p:nvSpPr>
        <p:spPr>
          <a:xfrm>
            <a:off x="6208847" y="1355033"/>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6198900" y="562429"/>
            <a:ext cx="2150867" cy="792604"/>
          </a:xfrm>
          <a:prstGeom prst="rect">
            <a:avLst/>
          </a:prstGeom>
        </p:spPr>
        <p:txBody>
          <a:bodyPr anchor="t"/>
          <a:lstStyle>
            <a:lvl1pPr marL="0" indent="0">
              <a:lnSpc>
                <a:spcPct val="90000"/>
              </a:lnSpc>
              <a:spcBef>
                <a:spcPts val="0"/>
              </a:spcBef>
              <a:spcAft>
                <a:spcPts val="0"/>
              </a:spcAft>
              <a:buNone/>
              <a:defRPr sz="45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5" name="Text Placeholder 6"/>
          <p:cNvSpPr>
            <a:spLocks noGrp="1"/>
          </p:cNvSpPr>
          <p:nvPr>
            <p:ph type="body" sz="quarter" idx="17"/>
          </p:nvPr>
        </p:nvSpPr>
        <p:spPr>
          <a:xfrm>
            <a:off x="3786776" y="1355033"/>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3776828" y="562429"/>
            <a:ext cx="2150867" cy="792604"/>
          </a:xfrm>
          <a:prstGeom prst="rect">
            <a:avLst/>
          </a:prstGeom>
        </p:spPr>
        <p:txBody>
          <a:bodyPr anchor="t"/>
          <a:lstStyle>
            <a:lvl1pPr marL="0" indent="0">
              <a:lnSpc>
                <a:spcPct val="90000"/>
              </a:lnSpc>
              <a:spcBef>
                <a:spcPts val="0"/>
              </a:spcBef>
              <a:spcAft>
                <a:spcPts val="0"/>
              </a:spcAft>
              <a:buNone/>
              <a:defRPr sz="45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8" name="Text Placeholder 6"/>
          <p:cNvSpPr>
            <a:spLocks noGrp="1"/>
          </p:cNvSpPr>
          <p:nvPr>
            <p:ph type="body" sz="quarter" idx="19"/>
          </p:nvPr>
        </p:nvSpPr>
        <p:spPr>
          <a:xfrm>
            <a:off x="6208847" y="3804320"/>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6198900" y="3011716"/>
            <a:ext cx="2150867" cy="792604"/>
          </a:xfrm>
          <a:prstGeom prst="rect">
            <a:avLst/>
          </a:prstGeom>
        </p:spPr>
        <p:txBody>
          <a:bodyPr anchor="t"/>
          <a:lstStyle>
            <a:lvl1pPr marL="0" indent="0">
              <a:lnSpc>
                <a:spcPct val="90000"/>
              </a:lnSpc>
              <a:spcBef>
                <a:spcPts val="0"/>
              </a:spcBef>
              <a:spcAft>
                <a:spcPts val="0"/>
              </a:spcAft>
              <a:buNone/>
              <a:defRPr sz="45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20" name="Text Placeholder 6"/>
          <p:cNvSpPr>
            <a:spLocks noGrp="1"/>
          </p:cNvSpPr>
          <p:nvPr>
            <p:ph type="body" sz="quarter" idx="21"/>
          </p:nvPr>
        </p:nvSpPr>
        <p:spPr>
          <a:xfrm>
            <a:off x="3786776" y="3804320"/>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3776828" y="3011716"/>
            <a:ext cx="2150867" cy="792604"/>
          </a:xfrm>
          <a:prstGeom prst="rect">
            <a:avLst/>
          </a:prstGeom>
        </p:spPr>
        <p:txBody>
          <a:bodyPr anchor="t"/>
          <a:lstStyle>
            <a:lvl1pPr marL="0" indent="0">
              <a:lnSpc>
                <a:spcPct val="90000"/>
              </a:lnSpc>
              <a:spcBef>
                <a:spcPts val="0"/>
              </a:spcBef>
              <a:spcAft>
                <a:spcPts val="0"/>
              </a:spcAft>
              <a:buNone/>
              <a:defRPr sz="45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Tree>
    <p:extLst>
      <p:ext uri="{BB962C8B-B14F-4D97-AF65-F5344CB8AC3E}">
        <p14:creationId xmlns:p14="http://schemas.microsoft.com/office/powerpoint/2010/main" val="105032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tats Page 2">
    <p:spTree>
      <p:nvGrpSpPr>
        <p:cNvPr id="1" name=""/>
        <p:cNvGrpSpPr/>
        <p:nvPr/>
      </p:nvGrpSpPr>
      <p:grpSpPr>
        <a:xfrm>
          <a:off x="0" y="0"/>
          <a:ext cx="0" cy="0"/>
          <a:chOff x="0" y="0"/>
          <a:chExt cx="0" cy="0"/>
        </a:xfrm>
      </p:grpSpPr>
      <p:sp>
        <p:nvSpPr>
          <p:cNvPr id="2" name="Title 1"/>
          <p:cNvSpPr>
            <a:spLocks noGrp="1"/>
          </p:cNvSpPr>
          <p:nvPr>
            <p:ph type="title"/>
          </p:nvPr>
        </p:nvSpPr>
        <p:spPr>
          <a:xfrm>
            <a:off x="452437" y="95250"/>
            <a:ext cx="2840953" cy="1002547"/>
          </a:xfrm>
        </p:spPr>
        <p:txBody>
          <a:bodyPr anchor="b"/>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2" y="1397000"/>
            <a:ext cx="320106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447365" y="1698972"/>
            <a:ext cx="2709492" cy="3596822"/>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5"/>
          </p:nvPr>
        </p:nvSpPr>
        <p:spPr>
          <a:xfrm>
            <a:off x="6208847" y="1355033"/>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6198900" y="562429"/>
            <a:ext cx="2150867" cy="792604"/>
          </a:xfrm>
          <a:prstGeom prst="rect">
            <a:avLst/>
          </a:prstGeom>
        </p:spPr>
        <p:txBody>
          <a:bodyPr anchor="t"/>
          <a:lstStyle>
            <a:lvl1pPr marL="0" indent="0">
              <a:lnSpc>
                <a:spcPct val="90000"/>
              </a:lnSpc>
              <a:spcBef>
                <a:spcPts val="0"/>
              </a:spcBef>
              <a:spcAft>
                <a:spcPts val="0"/>
              </a:spcAft>
              <a:buNone/>
              <a:defRPr sz="45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5" name="Text Placeholder 6"/>
          <p:cNvSpPr>
            <a:spLocks noGrp="1"/>
          </p:cNvSpPr>
          <p:nvPr>
            <p:ph type="body" sz="quarter" idx="17"/>
          </p:nvPr>
        </p:nvSpPr>
        <p:spPr>
          <a:xfrm>
            <a:off x="3786776" y="1355033"/>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3776828" y="562429"/>
            <a:ext cx="2150867" cy="792604"/>
          </a:xfrm>
          <a:prstGeom prst="rect">
            <a:avLst/>
          </a:prstGeom>
        </p:spPr>
        <p:txBody>
          <a:bodyPr anchor="t"/>
          <a:lstStyle>
            <a:lvl1pPr marL="0" indent="0">
              <a:lnSpc>
                <a:spcPct val="90000"/>
              </a:lnSpc>
              <a:spcBef>
                <a:spcPts val="0"/>
              </a:spcBef>
              <a:spcAft>
                <a:spcPts val="0"/>
              </a:spcAft>
              <a:buNone/>
              <a:defRPr sz="45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8" name="Text Placeholder 6"/>
          <p:cNvSpPr>
            <a:spLocks noGrp="1"/>
          </p:cNvSpPr>
          <p:nvPr>
            <p:ph type="body" sz="quarter" idx="19"/>
          </p:nvPr>
        </p:nvSpPr>
        <p:spPr>
          <a:xfrm>
            <a:off x="6208847" y="3804320"/>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6198900" y="3011716"/>
            <a:ext cx="2150867" cy="792604"/>
          </a:xfrm>
          <a:prstGeom prst="rect">
            <a:avLst/>
          </a:prstGeom>
        </p:spPr>
        <p:txBody>
          <a:bodyPr anchor="t"/>
          <a:lstStyle>
            <a:lvl1pPr marL="0" indent="0">
              <a:lnSpc>
                <a:spcPct val="90000"/>
              </a:lnSpc>
              <a:spcBef>
                <a:spcPts val="0"/>
              </a:spcBef>
              <a:spcAft>
                <a:spcPts val="0"/>
              </a:spcAft>
              <a:buNone/>
              <a:defRPr sz="45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20" name="Text Placeholder 6"/>
          <p:cNvSpPr>
            <a:spLocks noGrp="1"/>
          </p:cNvSpPr>
          <p:nvPr>
            <p:ph type="body" sz="quarter" idx="21"/>
          </p:nvPr>
        </p:nvSpPr>
        <p:spPr>
          <a:xfrm>
            <a:off x="3786776" y="3804320"/>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3776828" y="3011716"/>
            <a:ext cx="2150867" cy="792604"/>
          </a:xfrm>
          <a:prstGeom prst="rect">
            <a:avLst/>
          </a:prstGeom>
        </p:spPr>
        <p:txBody>
          <a:bodyPr anchor="t"/>
          <a:lstStyle>
            <a:lvl1pPr marL="0" indent="0">
              <a:lnSpc>
                <a:spcPct val="90000"/>
              </a:lnSpc>
              <a:spcBef>
                <a:spcPts val="0"/>
              </a:spcBef>
              <a:spcAft>
                <a:spcPts val="0"/>
              </a:spcAft>
              <a:buNone/>
              <a:defRPr sz="45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Tree>
    <p:extLst>
      <p:ext uri="{BB962C8B-B14F-4D97-AF65-F5344CB8AC3E}">
        <p14:creationId xmlns:p14="http://schemas.microsoft.com/office/powerpoint/2010/main" val="406077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tats Page 3">
    <p:spTree>
      <p:nvGrpSpPr>
        <p:cNvPr id="1" name=""/>
        <p:cNvGrpSpPr/>
        <p:nvPr/>
      </p:nvGrpSpPr>
      <p:grpSpPr>
        <a:xfrm>
          <a:off x="0" y="0"/>
          <a:ext cx="0" cy="0"/>
          <a:chOff x="0" y="0"/>
          <a:chExt cx="0" cy="0"/>
        </a:xfrm>
      </p:grpSpPr>
      <p:sp>
        <p:nvSpPr>
          <p:cNvPr id="2" name="Title 1"/>
          <p:cNvSpPr>
            <a:spLocks noGrp="1"/>
          </p:cNvSpPr>
          <p:nvPr>
            <p:ph type="title"/>
          </p:nvPr>
        </p:nvSpPr>
        <p:spPr>
          <a:xfrm>
            <a:off x="452438" y="95250"/>
            <a:ext cx="2831266" cy="1028378"/>
          </a:xfrm>
        </p:spPr>
        <p:txBody>
          <a:bodyPr anchor="b"/>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10" name="Text Placeholder 6"/>
          <p:cNvSpPr>
            <a:spLocks noGrp="1"/>
          </p:cNvSpPr>
          <p:nvPr>
            <p:ph type="body" sz="quarter" idx="14"/>
          </p:nvPr>
        </p:nvSpPr>
        <p:spPr>
          <a:xfrm>
            <a:off x="447365" y="1737717"/>
            <a:ext cx="2709492" cy="3596822"/>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5"/>
          </p:nvPr>
        </p:nvSpPr>
        <p:spPr>
          <a:xfrm>
            <a:off x="6208847" y="1355033"/>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6198900" y="562429"/>
            <a:ext cx="2150867" cy="792604"/>
          </a:xfrm>
          <a:prstGeom prst="rect">
            <a:avLst/>
          </a:prstGeom>
        </p:spPr>
        <p:txBody>
          <a:bodyPr anchor="t"/>
          <a:lstStyle>
            <a:lvl1pPr marL="0" indent="0">
              <a:lnSpc>
                <a:spcPct val="90000"/>
              </a:lnSpc>
              <a:spcBef>
                <a:spcPts val="0"/>
              </a:spcBef>
              <a:spcAft>
                <a:spcPts val="0"/>
              </a:spcAft>
              <a:buNone/>
              <a:defRPr sz="45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5" name="Text Placeholder 6"/>
          <p:cNvSpPr>
            <a:spLocks noGrp="1"/>
          </p:cNvSpPr>
          <p:nvPr>
            <p:ph type="body" sz="quarter" idx="17"/>
          </p:nvPr>
        </p:nvSpPr>
        <p:spPr>
          <a:xfrm>
            <a:off x="3786776" y="1355033"/>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3776828" y="562429"/>
            <a:ext cx="2150867" cy="792604"/>
          </a:xfrm>
          <a:prstGeom prst="rect">
            <a:avLst/>
          </a:prstGeom>
        </p:spPr>
        <p:txBody>
          <a:bodyPr anchor="t"/>
          <a:lstStyle>
            <a:lvl1pPr marL="0" indent="0">
              <a:lnSpc>
                <a:spcPct val="90000"/>
              </a:lnSpc>
              <a:spcBef>
                <a:spcPts val="0"/>
              </a:spcBef>
              <a:spcAft>
                <a:spcPts val="0"/>
              </a:spcAft>
              <a:buNone/>
              <a:defRPr sz="45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8" name="Text Placeholder 6"/>
          <p:cNvSpPr>
            <a:spLocks noGrp="1"/>
          </p:cNvSpPr>
          <p:nvPr>
            <p:ph type="body" sz="quarter" idx="19"/>
          </p:nvPr>
        </p:nvSpPr>
        <p:spPr>
          <a:xfrm>
            <a:off x="6208847" y="3804320"/>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6198900" y="3011716"/>
            <a:ext cx="2150867" cy="792604"/>
          </a:xfrm>
          <a:prstGeom prst="rect">
            <a:avLst/>
          </a:prstGeom>
        </p:spPr>
        <p:txBody>
          <a:bodyPr anchor="t"/>
          <a:lstStyle>
            <a:lvl1pPr marL="0" indent="0">
              <a:lnSpc>
                <a:spcPct val="90000"/>
              </a:lnSpc>
              <a:spcBef>
                <a:spcPts val="0"/>
              </a:spcBef>
              <a:spcAft>
                <a:spcPts val="0"/>
              </a:spcAft>
              <a:buNone/>
              <a:defRPr sz="45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20" name="Text Placeholder 6"/>
          <p:cNvSpPr>
            <a:spLocks noGrp="1"/>
          </p:cNvSpPr>
          <p:nvPr>
            <p:ph type="body" sz="quarter" idx="21"/>
          </p:nvPr>
        </p:nvSpPr>
        <p:spPr>
          <a:xfrm>
            <a:off x="3786776" y="3804320"/>
            <a:ext cx="2150867"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3776828" y="3011716"/>
            <a:ext cx="2150867" cy="792604"/>
          </a:xfrm>
          <a:prstGeom prst="rect">
            <a:avLst/>
          </a:prstGeom>
        </p:spPr>
        <p:txBody>
          <a:bodyPr anchor="t"/>
          <a:lstStyle>
            <a:lvl1pPr marL="0" indent="0">
              <a:lnSpc>
                <a:spcPct val="90000"/>
              </a:lnSpc>
              <a:spcBef>
                <a:spcPts val="0"/>
              </a:spcBef>
              <a:spcAft>
                <a:spcPts val="0"/>
              </a:spcAft>
              <a:buNone/>
              <a:defRPr sz="45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cxnSp>
        <p:nvCxnSpPr>
          <p:cNvPr id="22" name="Straight Connector 21">
            <a:extLst>
              <a:ext uri="{FF2B5EF4-FFF2-40B4-BE49-F238E27FC236}">
                <a16:creationId xmlns:a16="http://schemas.microsoft.com/office/drawing/2014/main" id="{717F13FE-D5C2-3148-BE87-CD38AB6DDBF9}"/>
              </a:ext>
            </a:extLst>
          </p:cNvPr>
          <p:cNvCxnSpPr>
            <a:cxnSpLocks/>
          </p:cNvCxnSpPr>
          <p:nvPr userDrawn="1"/>
        </p:nvCxnSpPr>
        <p:spPr>
          <a:xfrm>
            <a:off x="334482" y="1397000"/>
            <a:ext cx="320106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67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tats Pag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438" y="203250"/>
            <a:ext cx="2704419" cy="950886"/>
          </a:xfrm>
        </p:spPr>
        <p:txBody>
          <a:bodyPr anchor="b"/>
          <a:lstStyle>
            <a:lvl1pPr>
              <a:defRPr sz="1875" b="1" i="0">
                <a:solidFill>
                  <a:schemeClr val="bg1"/>
                </a:solidFill>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10" name="Text Placeholder 6"/>
          <p:cNvSpPr>
            <a:spLocks noGrp="1"/>
          </p:cNvSpPr>
          <p:nvPr>
            <p:ph type="body" sz="quarter" idx="14"/>
          </p:nvPr>
        </p:nvSpPr>
        <p:spPr>
          <a:xfrm>
            <a:off x="447365" y="1830463"/>
            <a:ext cx="2709492" cy="3596822"/>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5"/>
          </p:nvPr>
        </p:nvSpPr>
        <p:spPr>
          <a:xfrm>
            <a:off x="6208847" y="1355033"/>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6198900" y="562429"/>
            <a:ext cx="2150867" cy="792604"/>
          </a:xfrm>
          <a:prstGeom prst="rect">
            <a:avLst/>
          </a:prstGeom>
        </p:spPr>
        <p:txBody>
          <a:bodyPr anchor="t"/>
          <a:lstStyle>
            <a:lvl1pPr marL="0" indent="0">
              <a:lnSpc>
                <a:spcPct val="90000"/>
              </a:lnSpc>
              <a:spcBef>
                <a:spcPts val="0"/>
              </a:spcBef>
              <a:spcAft>
                <a:spcPts val="0"/>
              </a:spcAft>
              <a:buNone/>
              <a:defRPr sz="4500" b="1" i="0">
                <a:solidFill>
                  <a:srgbClr val="30F29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5" name="Text Placeholder 6"/>
          <p:cNvSpPr>
            <a:spLocks noGrp="1"/>
          </p:cNvSpPr>
          <p:nvPr>
            <p:ph type="body" sz="quarter" idx="17"/>
          </p:nvPr>
        </p:nvSpPr>
        <p:spPr>
          <a:xfrm>
            <a:off x="3786776" y="1355033"/>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3776828" y="562429"/>
            <a:ext cx="2150867" cy="792604"/>
          </a:xfrm>
          <a:prstGeom prst="rect">
            <a:avLst/>
          </a:prstGeom>
        </p:spPr>
        <p:txBody>
          <a:bodyPr anchor="t"/>
          <a:lstStyle>
            <a:lvl1pPr marL="0" indent="0">
              <a:lnSpc>
                <a:spcPct val="90000"/>
              </a:lnSpc>
              <a:spcBef>
                <a:spcPts val="0"/>
              </a:spcBef>
              <a:spcAft>
                <a:spcPts val="0"/>
              </a:spcAft>
              <a:buNone/>
              <a:defRPr sz="4500" b="1" i="0">
                <a:solidFill>
                  <a:srgbClr val="30F29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8" name="Text Placeholder 6"/>
          <p:cNvSpPr>
            <a:spLocks noGrp="1"/>
          </p:cNvSpPr>
          <p:nvPr>
            <p:ph type="body" sz="quarter" idx="19"/>
          </p:nvPr>
        </p:nvSpPr>
        <p:spPr>
          <a:xfrm>
            <a:off x="6208847" y="3804320"/>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6198900" y="3011716"/>
            <a:ext cx="2150867" cy="792604"/>
          </a:xfrm>
          <a:prstGeom prst="rect">
            <a:avLst/>
          </a:prstGeom>
        </p:spPr>
        <p:txBody>
          <a:bodyPr anchor="t"/>
          <a:lstStyle>
            <a:lvl1pPr marL="0" indent="0">
              <a:lnSpc>
                <a:spcPct val="90000"/>
              </a:lnSpc>
              <a:spcBef>
                <a:spcPts val="0"/>
              </a:spcBef>
              <a:spcAft>
                <a:spcPts val="0"/>
              </a:spcAft>
              <a:buNone/>
              <a:defRPr sz="4500" b="1" i="0">
                <a:solidFill>
                  <a:srgbClr val="30F29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20" name="Text Placeholder 6"/>
          <p:cNvSpPr>
            <a:spLocks noGrp="1"/>
          </p:cNvSpPr>
          <p:nvPr>
            <p:ph type="body" sz="quarter" idx="21"/>
          </p:nvPr>
        </p:nvSpPr>
        <p:spPr>
          <a:xfrm>
            <a:off x="3786776" y="3804320"/>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3776828" y="3011716"/>
            <a:ext cx="2150867" cy="792604"/>
          </a:xfrm>
          <a:prstGeom prst="rect">
            <a:avLst/>
          </a:prstGeom>
        </p:spPr>
        <p:txBody>
          <a:bodyPr anchor="t"/>
          <a:lstStyle>
            <a:lvl1pPr marL="0" indent="0">
              <a:lnSpc>
                <a:spcPct val="90000"/>
              </a:lnSpc>
              <a:spcBef>
                <a:spcPts val="0"/>
              </a:spcBef>
              <a:spcAft>
                <a:spcPts val="0"/>
              </a:spcAft>
              <a:buNone/>
              <a:defRPr sz="4500" b="1" i="0">
                <a:solidFill>
                  <a:srgbClr val="30F29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cxnSp>
        <p:nvCxnSpPr>
          <p:cNvPr id="22" name="Straight Connector 21">
            <a:extLst>
              <a:ext uri="{FF2B5EF4-FFF2-40B4-BE49-F238E27FC236}">
                <a16:creationId xmlns:a16="http://schemas.microsoft.com/office/drawing/2014/main" id="{00BF1072-4605-4A4E-8774-C69A17A18873}"/>
              </a:ext>
            </a:extLst>
          </p:cNvPr>
          <p:cNvCxnSpPr>
            <a:cxnSpLocks/>
          </p:cNvCxnSpPr>
          <p:nvPr userDrawn="1"/>
        </p:nvCxnSpPr>
        <p:spPr>
          <a:xfrm>
            <a:off x="334482" y="1397000"/>
            <a:ext cx="320106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222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tats Page 5">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10" name="Text Placeholder 6"/>
          <p:cNvSpPr>
            <a:spLocks noGrp="1"/>
          </p:cNvSpPr>
          <p:nvPr>
            <p:ph type="body" sz="quarter" idx="14"/>
          </p:nvPr>
        </p:nvSpPr>
        <p:spPr>
          <a:xfrm>
            <a:off x="447365" y="1828124"/>
            <a:ext cx="2709492" cy="3596822"/>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p:cNvSpPr>
            <a:spLocks noGrp="1"/>
          </p:cNvSpPr>
          <p:nvPr>
            <p:ph type="body" sz="quarter" idx="15"/>
          </p:nvPr>
        </p:nvSpPr>
        <p:spPr>
          <a:xfrm>
            <a:off x="6208847" y="1355033"/>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6198900" y="562429"/>
            <a:ext cx="2150867" cy="792604"/>
          </a:xfrm>
          <a:prstGeom prst="rect">
            <a:avLst/>
          </a:prstGeom>
        </p:spPr>
        <p:txBody>
          <a:bodyPr anchor="t"/>
          <a:lstStyle>
            <a:lvl1pPr marL="0" indent="0">
              <a:lnSpc>
                <a:spcPct val="90000"/>
              </a:lnSpc>
              <a:spcBef>
                <a:spcPts val="0"/>
              </a:spcBef>
              <a:spcAft>
                <a:spcPts val="0"/>
              </a:spcAft>
              <a:buNone/>
              <a:defRPr sz="45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5" name="Text Placeholder 6"/>
          <p:cNvSpPr>
            <a:spLocks noGrp="1"/>
          </p:cNvSpPr>
          <p:nvPr>
            <p:ph type="body" sz="quarter" idx="17"/>
          </p:nvPr>
        </p:nvSpPr>
        <p:spPr>
          <a:xfrm>
            <a:off x="3786776" y="1355033"/>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3776828" y="562429"/>
            <a:ext cx="2150867" cy="792604"/>
          </a:xfrm>
          <a:prstGeom prst="rect">
            <a:avLst/>
          </a:prstGeom>
        </p:spPr>
        <p:txBody>
          <a:bodyPr anchor="t"/>
          <a:lstStyle>
            <a:lvl1pPr marL="0" indent="0">
              <a:lnSpc>
                <a:spcPct val="90000"/>
              </a:lnSpc>
              <a:spcBef>
                <a:spcPts val="0"/>
              </a:spcBef>
              <a:spcAft>
                <a:spcPts val="0"/>
              </a:spcAft>
              <a:buNone/>
              <a:defRPr sz="45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18" name="Text Placeholder 6"/>
          <p:cNvSpPr>
            <a:spLocks noGrp="1"/>
          </p:cNvSpPr>
          <p:nvPr>
            <p:ph type="body" sz="quarter" idx="19"/>
          </p:nvPr>
        </p:nvSpPr>
        <p:spPr>
          <a:xfrm>
            <a:off x="6208847" y="3804320"/>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6198900" y="3011716"/>
            <a:ext cx="2150867" cy="792604"/>
          </a:xfrm>
          <a:prstGeom prst="rect">
            <a:avLst/>
          </a:prstGeom>
        </p:spPr>
        <p:txBody>
          <a:bodyPr anchor="t"/>
          <a:lstStyle>
            <a:lvl1pPr marL="0" indent="0">
              <a:lnSpc>
                <a:spcPct val="90000"/>
              </a:lnSpc>
              <a:spcBef>
                <a:spcPts val="0"/>
              </a:spcBef>
              <a:spcAft>
                <a:spcPts val="0"/>
              </a:spcAft>
              <a:buNone/>
              <a:defRPr sz="45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sp>
        <p:nvSpPr>
          <p:cNvPr id="20" name="Text Placeholder 6"/>
          <p:cNvSpPr>
            <a:spLocks noGrp="1"/>
          </p:cNvSpPr>
          <p:nvPr>
            <p:ph type="body" sz="quarter" idx="21"/>
          </p:nvPr>
        </p:nvSpPr>
        <p:spPr>
          <a:xfrm>
            <a:off x="3786776" y="3804320"/>
            <a:ext cx="2150867"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3776828" y="3011716"/>
            <a:ext cx="2150867" cy="792604"/>
          </a:xfrm>
          <a:prstGeom prst="rect">
            <a:avLst/>
          </a:prstGeom>
        </p:spPr>
        <p:txBody>
          <a:bodyPr anchor="t"/>
          <a:lstStyle>
            <a:lvl1pPr marL="0" indent="0">
              <a:lnSpc>
                <a:spcPct val="90000"/>
              </a:lnSpc>
              <a:spcBef>
                <a:spcPts val="0"/>
              </a:spcBef>
              <a:spcAft>
                <a:spcPts val="0"/>
              </a:spcAft>
              <a:buNone/>
              <a:defRPr sz="45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0000</a:t>
            </a:r>
          </a:p>
        </p:txBody>
      </p:sp>
      <p:cxnSp>
        <p:nvCxnSpPr>
          <p:cNvPr id="22" name="Straight Connector 21">
            <a:extLst>
              <a:ext uri="{FF2B5EF4-FFF2-40B4-BE49-F238E27FC236}">
                <a16:creationId xmlns:a16="http://schemas.microsoft.com/office/drawing/2014/main" id="{D5A56FD4-EFF1-5F42-99BD-9A1B0419AF94}"/>
              </a:ext>
            </a:extLst>
          </p:cNvPr>
          <p:cNvCxnSpPr>
            <a:cxnSpLocks/>
          </p:cNvCxnSpPr>
          <p:nvPr userDrawn="1"/>
        </p:nvCxnSpPr>
        <p:spPr>
          <a:xfrm>
            <a:off x="334482" y="1397000"/>
            <a:ext cx="320106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DF311889-7E63-9443-872D-3EF57E28BF8F}"/>
              </a:ext>
            </a:extLst>
          </p:cNvPr>
          <p:cNvSpPr>
            <a:spLocks noGrp="1"/>
          </p:cNvSpPr>
          <p:nvPr>
            <p:ph type="title"/>
          </p:nvPr>
        </p:nvSpPr>
        <p:spPr>
          <a:xfrm>
            <a:off x="452438" y="203250"/>
            <a:ext cx="2704419" cy="950886"/>
          </a:xfrm>
        </p:spPr>
        <p:txBody>
          <a:bodyPr anchor="b"/>
          <a:lstStyle>
            <a:lvl1pPr>
              <a:defRPr sz="1875" b="1" i="0">
                <a:solidFill>
                  <a:schemeClr val="bg1"/>
                </a:solidFill>
                <a:latin typeface="DM Sans"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185927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Content Numbered Side 2col">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548890" y="762001"/>
            <a:ext cx="6166485" cy="5068454"/>
          </a:xfrm>
        </p:spPr>
        <p:txBody>
          <a:bodyPr numCol="2" spcCol="347472">
            <a:noAutofit/>
          </a:bodyPr>
          <a:lstStyle>
            <a:lvl1pPr marL="252016" indent="-252016">
              <a:buFont typeface="+mj-lt"/>
              <a:buAutoNum type="arabicPeriod"/>
              <a:tabLst/>
              <a:defRPr/>
            </a:lvl1pPr>
            <a:lvl2pPr marL="504031" indent="-215305">
              <a:buFont typeface="+mj-lt"/>
              <a:buAutoNum type="alphaUcPeriod"/>
              <a:tabLst/>
              <a:defRPr/>
            </a:lvl2pPr>
            <a:lvl3pPr marL="718344" indent="-214313">
              <a:buFont typeface="+mj-lt"/>
              <a:buAutoNum type="alphaLcParenR"/>
              <a:tabLst/>
              <a:defRPr/>
            </a:lvl3pPr>
            <a:lvl4pPr marL="895946" indent="-149821">
              <a:tabLst/>
              <a:defRPr/>
            </a:lvl4pPr>
            <a:lvl5pPr marL="1035844" indent="-130969">
              <a:tabLst/>
              <a:defRPr/>
            </a:lvl5p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571500" y="762001"/>
            <a:ext cx="1861297" cy="5068453"/>
          </a:xfrm>
        </p:spPr>
        <p:txBody>
          <a:bodyPr lIns="0" tIns="0" rIns="0" bIns="0" anchor="b" anchorCtr="0">
            <a:noAutofit/>
          </a:bodyPr>
          <a:lstStyle/>
          <a:p>
            <a:r>
              <a:rPr lang="en-US"/>
              <a:t>Click to edit Master title style</a:t>
            </a:r>
            <a:endParaRPr lang="en-US" dirty="0"/>
          </a:p>
        </p:txBody>
      </p:sp>
      <p:sp>
        <p:nvSpPr>
          <p:cNvPr id="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7"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0270010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nfo slide 1">
    <p:spTree>
      <p:nvGrpSpPr>
        <p:cNvPr id="1" name=""/>
        <p:cNvGrpSpPr/>
        <p:nvPr/>
      </p:nvGrpSpPr>
      <p:grpSpPr>
        <a:xfrm>
          <a:off x="0" y="0"/>
          <a:ext cx="0" cy="0"/>
          <a:chOff x="0" y="0"/>
          <a:chExt cx="0" cy="0"/>
        </a:xfrm>
      </p:grpSpPr>
      <p:sp>
        <p:nvSpPr>
          <p:cNvPr id="2" name="Title 1"/>
          <p:cNvSpPr>
            <a:spLocks noGrp="1"/>
          </p:cNvSpPr>
          <p:nvPr>
            <p:ph type="title"/>
          </p:nvPr>
        </p:nvSpPr>
        <p:spPr>
          <a:xfrm>
            <a:off x="452437" y="97198"/>
            <a:ext cx="8024813" cy="760053"/>
          </a:xfrm>
        </p:spPr>
        <p:txBody>
          <a:bodyPr anchor="ctr"/>
          <a:lstStyle>
            <a:lvl1pPr>
              <a:defRPr sz="1875" b="0">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70489"/>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6013" y="2193949"/>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6013" y="1401346"/>
            <a:ext cx="2150867" cy="792604"/>
          </a:xfrm>
          <a:prstGeom prst="rect">
            <a:avLst/>
          </a:prstGeom>
        </p:spPr>
        <p:txBody>
          <a:bodyPr anchor="b"/>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4741" y="2193949"/>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4740" y="1401346"/>
            <a:ext cx="2150867" cy="792604"/>
          </a:xfrm>
          <a:prstGeom prst="rect">
            <a:avLst/>
          </a:prstGeom>
        </p:spPr>
        <p:txBody>
          <a:bodyPr anchor="b"/>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5169" y="2193949"/>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5168" y="1401346"/>
            <a:ext cx="2150867" cy="792604"/>
          </a:xfrm>
          <a:prstGeom prst="rect">
            <a:avLst/>
          </a:prstGeom>
        </p:spPr>
        <p:txBody>
          <a:bodyPr anchor="b"/>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6" name="Text Placeholder 6"/>
          <p:cNvSpPr>
            <a:spLocks noGrp="1"/>
          </p:cNvSpPr>
          <p:nvPr>
            <p:ph type="body" sz="quarter" idx="27"/>
          </p:nvPr>
        </p:nvSpPr>
        <p:spPr>
          <a:xfrm>
            <a:off x="456013" y="4634165"/>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456013" y="3841561"/>
            <a:ext cx="2150867" cy="792604"/>
          </a:xfrm>
          <a:prstGeom prst="rect">
            <a:avLst/>
          </a:prstGeom>
        </p:spPr>
        <p:txBody>
          <a:bodyPr anchor="b"/>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8" name="Text Placeholder 6"/>
          <p:cNvSpPr>
            <a:spLocks noGrp="1"/>
          </p:cNvSpPr>
          <p:nvPr>
            <p:ph type="body" sz="quarter" idx="29"/>
          </p:nvPr>
        </p:nvSpPr>
        <p:spPr>
          <a:xfrm>
            <a:off x="3434741" y="4634165"/>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3434740" y="3841561"/>
            <a:ext cx="2150867" cy="792604"/>
          </a:xfrm>
          <a:prstGeom prst="rect">
            <a:avLst/>
          </a:prstGeom>
        </p:spPr>
        <p:txBody>
          <a:bodyPr anchor="b"/>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30" name="Text Placeholder 6"/>
          <p:cNvSpPr>
            <a:spLocks noGrp="1"/>
          </p:cNvSpPr>
          <p:nvPr>
            <p:ph type="body" sz="quarter" idx="31"/>
          </p:nvPr>
        </p:nvSpPr>
        <p:spPr>
          <a:xfrm>
            <a:off x="6305169" y="4634165"/>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6305168" y="3841561"/>
            <a:ext cx="2150867" cy="792604"/>
          </a:xfrm>
          <a:prstGeom prst="rect">
            <a:avLst/>
          </a:prstGeom>
        </p:spPr>
        <p:txBody>
          <a:bodyPr anchor="b"/>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Tree>
    <p:extLst>
      <p:ext uri="{BB962C8B-B14F-4D97-AF65-F5344CB8AC3E}">
        <p14:creationId xmlns:p14="http://schemas.microsoft.com/office/powerpoint/2010/main" val="51955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nfo slide 2">
    <p:spTree>
      <p:nvGrpSpPr>
        <p:cNvPr id="1" name=""/>
        <p:cNvGrpSpPr/>
        <p:nvPr/>
      </p:nvGrpSpPr>
      <p:grpSpPr>
        <a:xfrm>
          <a:off x="0" y="0"/>
          <a:ext cx="0" cy="0"/>
          <a:chOff x="0" y="0"/>
          <a:chExt cx="0" cy="0"/>
        </a:xfrm>
      </p:grpSpPr>
      <p:sp>
        <p:nvSpPr>
          <p:cNvPr id="2" name="Title 1"/>
          <p:cNvSpPr>
            <a:spLocks noGrp="1"/>
          </p:cNvSpPr>
          <p:nvPr>
            <p:ph type="title"/>
          </p:nvPr>
        </p:nvSpPr>
        <p:spPr>
          <a:xfrm>
            <a:off x="452437" y="95251"/>
            <a:ext cx="8024813"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8280" y="2193949"/>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8280" y="1401346"/>
            <a:ext cx="2150867" cy="792604"/>
          </a:xfrm>
          <a:prstGeom prst="rect">
            <a:avLst/>
          </a:prstGeom>
        </p:spPr>
        <p:txBody>
          <a:bodyPr anchor="b"/>
          <a:lstStyle>
            <a:lvl1pPr marL="0" indent="0">
              <a:lnSpc>
                <a:spcPct val="90000"/>
              </a:lnSpc>
              <a:spcBef>
                <a:spcPts val="0"/>
              </a:spcBef>
              <a:spcAft>
                <a:spcPts val="0"/>
              </a:spcAft>
              <a:buNone/>
              <a:defRPr sz="20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7008" y="2193949"/>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7008" y="1401346"/>
            <a:ext cx="2150867" cy="792604"/>
          </a:xfrm>
          <a:prstGeom prst="rect">
            <a:avLst/>
          </a:prstGeom>
        </p:spPr>
        <p:txBody>
          <a:bodyPr anchor="b"/>
          <a:lstStyle>
            <a:lvl1pPr marL="0" indent="0">
              <a:lnSpc>
                <a:spcPct val="90000"/>
              </a:lnSpc>
              <a:spcBef>
                <a:spcPts val="0"/>
              </a:spcBef>
              <a:spcAft>
                <a:spcPts val="0"/>
              </a:spcAft>
              <a:buNone/>
              <a:defRPr sz="20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7436" y="2193949"/>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7436" y="1401346"/>
            <a:ext cx="2150867" cy="792604"/>
          </a:xfrm>
          <a:prstGeom prst="rect">
            <a:avLst/>
          </a:prstGeom>
        </p:spPr>
        <p:txBody>
          <a:bodyPr anchor="b"/>
          <a:lstStyle>
            <a:lvl1pPr marL="0" indent="0">
              <a:lnSpc>
                <a:spcPct val="90000"/>
              </a:lnSpc>
              <a:spcBef>
                <a:spcPts val="0"/>
              </a:spcBef>
              <a:spcAft>
                <a:spcPts val="0"/>
              </a:spcAft>
              <a:buNone/>
              <a:defRPr sz="20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6" name="Text Placeholder 6"/>
          <p:cNvSpPr>
            <a:spLocks noGrp="1"/>
          </p:cNvSpPr>
          <p:nvPr>
            <p:ph type="body" sz="quarter" idx="27"/>
          </p:nvPr>
        </p:nvSpPr>
        <p:spPr>
          <a:xfrm>
            <a:off x="458280" y="4634165"/>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458280" y="3841561"/>
            <a:ext cx="2150867" cy="792604"/>
          </a:xfrm>
          <a:prstGeom prst="rect">
            <a:avLst/>
          </a:prstGeom>
        </p:spPr>
        <p:txBody>
          <a:bodyPr anchor="b"/>
          <a:lstStyle>
            <a:lvl1pPr marL="0" indent="0">
              <a:lnSpc>
                <a:spcPct val="90000"/>
              </a:lnSpc>
              <a:spcBef>
                <a:spcPts val="0"/>
              </a:spcBef>
              <a:spcAft>
                <a:spcPts val="0"/>
              </a:spcAft>
              <a:buNone/>
              <a:defRPr sz="20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8" name="Text Placeholder 6"/>
          <p:cNvSpPr>
            <a:spLocks noGrp="1"/>
          </p:cNvSpPr>
          <p:nvPr>
            <p:ph type="body" sz="quarter" idx="29"/>
          </p:nvPr>
        </p:nvSpPr>
        <p:spPr>
          <a:xfrm>
            <a:off x="3437008" y="4634165"/>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3437008" y="3841561"/>
            <a:ext cx="2150867" cy="792604"/>
          </a:xfrm>
          <a:prstGeom prst="rect">
            <a:avLst/>
          </a:prstGeom>
        </p:spPr>
        <p:txBody>
          <a:bodyPr anchor="b"/>
          <a:lstStyle>
            <a:lvl1pPr marL="0" indent="0">
              <a:lnSpc>
                <a:spcPct val="90000"/>
              </a:lnSpc>
              <a:spcBef>
                <a:spcPts val="0"/>
              </a:spcBef>
              <a:spcAft>
                <a:spcPts val="0"/>
              </a:spcAft>
              <a:buNone/>
              <a:defRPr sz="20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30" name="Text Placeholder 6"/>
          <p:cNvSpPr>
            <a:spLocks noGrp="1"/>
          </p:cNvSpPr>
          <p:nvPr>
            <p:ph type="body" sz="quarter" idx="31"/>
          </p:nvPr>
        </p:nvSpPr>
        <p:spPr>
          <a:xfrm>
            <a:off x="6307436" y="4634165"/>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6307436" y="3841561"/>
            <a:ext cx="2150867" cy="792604"/>
          </a:xfrm>
          <a:prstGeom prst="rect">
            <a:avLst/>
          </a:prstGeom>
        </p:spPr>
        <p:txBody>
          <a:bodyPr anchor="b"/>
          <a:lstStyle>
            <a:lvl1pPr marL="0" indent="0">
              <a:lnSpc>
                <a:spcPct val="90000"/>
              </a:lnSpc>
              <a:spcBef>
                <a:spcPts val="0"/>
              </a:spcBef>
              <a:spcAft>
                <a:spcPts val="0"/>
              </a:spcAft>
              <a:buNone/>
              <a:defRPr sz="2000" b="1" i="0">
                <a:solidFill>
                  <a:srgbClr val="0785F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Tree>
    <p:extLst>
      <p:ext uri="{BB962C8B-B14F-4D97-AF65-F5344CB8AC3E}">
        <p14:creationId xmlns:p14="http://schemas.microsoft.com/office/powerpoint/2010/main" val="65158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Info slide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024813" cy="762000"/>
          </a:xfrm>
        </p:spPr>
        <p:txBody>
          <a:bodyPr anchor="ctr"/>
          <a:lstStyle>
            <a:lvl1pPr>
              <a:defRPr sz="1875" b="1" i="0">
                <a:solidFill>
                  <a:schemeClr val="bg1"/>
                </a:solidFill>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15" name="Text Placeholder 6"/>
          <p:cNvSpPr>
            <a:spLocks noGrp="1"/>
          </p:cNvSpPr>
          <p:nvPr>
            <p:ph type="body" sz="quarter" idx="17"/>
          </p:nvPr>
        </p:nvSpPr>
        <p:spPr>
          <a:xfrm>
            <a:off x="458687" y="2193949"/>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8687" y="1401346"/>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7414" y="2193949"/>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7414" y="1401346"/>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7842" y="2193949"/>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7842" y="1401346"/>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6" name="Text Placeholder 6"/>
          <p:cNvSpPr>
            <a:spLocks noGrp="1"/>
          </p:cNvSpPr>
          <p:nvPr>
            <p:ph type="body" sz="quarter" idx="27"/>
          </p:nvPr>
        </p:nvSpPr>
        <p:spPr>
          <a:xfrm>
            <a:off x="458687" y="4634165"/>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458687" y="384156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8" name="Text Placeholder 6"/>
          <p:cNvSpPr>
            <a:spLocks noGrp="1"/>
          </p:cNvSpPr>
          <p:nvPr>
            <p:ph type="body" sz="quarter" idx="29"/>
          </p:nvPr>
        </p:nvSpPr>
        <p:spPr>
          <a:xfrm>
            <a:off x="3437414" y="4634165"/>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3437414" y="384156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30" name="Text Placeholder 6"/>
          <p:cNvSpPr>
            <a:spLocks noGrp="1"/>
          </p:cNvSpPr>
          <p:nvPr>
            <p:ph type="body" sz="quarter" idx="31"/>
          </p:nvPr>
        </p:nvSpPr>
        <p:spPr>
          <a:xfrm>
            <a:off x="6307842" y="4634165"/>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6307842" y="384156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cxnSp>
        <p:nvCxnSpPr>
          <p:cNvPr id="17" name="Straight Connector 16">
            <a:extLst>
              <a:ext uri="{FF2B5EF4-FFF2-40B4-BE49-F238E27FC236}">
                <a16:creationId xmlns:a16="http://schemas.microsoft.com/office/drawing/2014/main" id="{A5056D64-AB13-194A-BA6A-921AFCC9999A}"/>
              </a:ext>
            </a:extLst>
          </p:cNvPr>
          <p:cNvCxnSpPr>
            <a:cxnSpLocks/>
          </p:cNvCxnSpPr>
          <p:nvPr userDrawn="1"/>
        </p:nvCxnSpPr>
        <p:spPr>
          <a:xfrm>
            <a:off x="334481" y="857573"/>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93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fo slid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143875" cy="762000"/>
          </a:xfrm>
        </p:spPr>
        <p:txBody>
          <a:bodyPr anchor="ctr"/>
          <a:lstStyle>
            <a:lvl1pPr>
              <a:defRPr sz="1875" b="1" i="0">
                <a:solidFill>
                  <a:schemeClr val="bg1"/>
                </a:solidFill>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6938" y="2201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6938" y="1409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5666" y="2201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5665" y="1409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6094" y="2201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6093" y="1409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6" name="Text Placeholder 6"/>
          <p:cNvSpPr>
            <a:spLocks noGrp="1"/>
          </p:cNvSpPr>
          <p:nvPr>
            <p:ph type="body" sz="quarter" idx="27"/>
          </p:nvPr>
        </p:nvSpPr>
        <p:spPr>
          <a:xfrm>
            <a:off x="456938" y="4641820"/>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456938" y="3849216"/>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8" name="Text Placeholder 6"/>
          <p:cNvSpPr>
            <a:spLocks noGrp="1"/>
          </p:cNvSpPr>
          <p:nvPr>
            <p:ph type="body" sz="quarter" idx="29"/>
          </p:nvPr>
        </p:nvSpPr>
        <p:spPr>
          <a:xfrm>
            <a:off x="3435666" y="4641820"/>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3435665" y="3849216"/>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30" name="Text Placeholder 6"/>
          <p:cNvSpPr>
            <a:spLocks noGrp="1"/>
          </p:cNvSpPr>
          <p:nvPr>
            <p:ph type="body" sz="quarter" idx="31"/>
          </p:nvPr>
        </p:nvSpPr>
        <p:spPr>
          <a:xfrm>
            <a:off x="6306094" y="4641820"/>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6306093" y="3849216"/>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Tree>
    <p:extLst>
      <p:ext uri="{BB962C8B-B14F-4D97-AF65-F5344CB8AC3E}">
        <p14:creationId xmlns:p14="http://schemas.microsoft.com/office/powerpoint/2010/main" val="369079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nfo slide 5">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143875" cy="762000"/>
          </a:xfrm>
        </p:spPr>
        <p:txBody>
          <a:bodyPr anchor="ctr"/>
          <a:lstStyle>
            <a:lvl1pPr>
              <a:defRPr sz="1875" b="0" i="0">
                <a:solidFill>
                  <a:schemeClr val="bg1"/>
                </a:solidFill>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6938" y="2201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6938" y="1409001"/>
            <a:ext cx="2150867" cy="792604"/>
          </a:xfrm>
          <a:prstGeom prst="rect">
            <a:avLst/>
          </a:prstGeom>
        </p:spPr>
        <p:txBody>
          <a:bodyPr anchor="t"/>
          <a:lstStyle>
            <a:lvl1pPr marL="0" indent="0">
              <a:lnSpc>
                <a:spcPct val="90000"/>
              </a:lnSpc>
              <a:spcBef>
                <a:spcPts val="0"/>
              </a:spcBef>
              <a:spcAft>
                <a:spcPts val="0"/>
              </a:spcAft>
              <a:buNone/>
              <a:defRPr sz="20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5666" y="2201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5665" y="1409001"/>
            <a:ext cx="2150867" cy="792604"/>
          </a:xfrm>
          <a:prstGeom prst="rect">
            <a:avLst/>
          </a:prstGeom>
        </p:spPr>
        <p:txBody>
          <a:bodyPr anchor="t"/>
          <a:lstStyle>
            <a:lvl1pPr marL="0" indent="0">
              <a:lnSpc>
                <a:spcPct val="90000"/>
              </a:lnSpc>
              <a:spcBef>
                <a:spcPts val="0"/>
              </a:spcBef>
              <a:spcAft>
                <a:spcPts val="0"/>
              </a:spcAft>
              <a:buNone/>
              <a:defRPr sz="20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6094" y="2201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6093" y="1409001"/>
            <a:ext cx="2150867" cy="792604"/>
          </a:xfrm>
          <a:prstGeom prst="rect">
            <a:avLst/>
          </a:prstGeom>
        </p:spPr>
        <p:txBody>
          <a:bodyPr anchor="t"/>
          <a:lstStyle>
            <a:lvl1pPr marL="0" indent="0">
              <a:lnSpc>
                <a:spcPct val="90000"/>
              </a:lnSpc>
              <a:spcBef>
                <a:spcPts val="0"/>
              </a:spcBef>
              <a:spcAft>
                <a:spcPts val="0"/>
              </a:spcAft>
              <a:buNone/>
              <a:defRPr sz="20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6" name="Text Placeholder 6"/>
          <p:cNvSpPr>
            <a:spLocks noGrp="1"/>
          </p:cNvSpPr>
          <p:nvPr>
            <p:ph type="body" sz="quarter" idx="27"/>
          </p:nvPr>
        </p:nvSpPr>
        <p:spPr>
          <a:xfrm>
            <a:off x="456938" y="4641820"/>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456938" y="3849216"/>
            <a:ext cx="2150867" cy="792604"/>
          </a:xfrm>
          <a:prstGeom prst="rect">
            <a:avLst/>
          </a:prstGeom>
        </p:spPr>
        <p:txBody>
          <a:bodyPr anchor="t"/>
          <a:lstStyle>
            <a:lvl1pPr marL="0" indent="0">
              <a:lnSpc>
                <a:spcPct val="90000"/>
              </a:lnSpc>
              <a:spcBef>
                <a:spcPts val="0"/>
              </a:spcBef>
              <a:spcAft>
                <a:spcPts val="0"/>
              </a:spcAft>
              <a:buNone/>
              <a:defRPr sz="20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8" name="Text Placeholder 6"/>
          <p:cNvSpPr>
            <a:spLocks noGrp="1"/>
          </p:cNvSpPr>
          <p:nvPr>
            <p:ph type="body" sz="quarter" idx="29"/>
          </p:nvPr>
        </p:nvSpPr>
        <p:spPr>
          <a:xfrm>
            <a:off x="3435666" y="4641820"/>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3435665" y="3849216"/>
            <a:ext cx="2150867" cy="792604"/>
          </a:xfrm>
          <a:prstGeom prst="rect">
            <a:avLst/>
          </a:prstGeom>
        </p:spPr>
        <p:txBody>
          <a:bodyPr anchor="t"/>
          <a:lstStyle>
            <a:lvl1pPr marL="0" indent="0">
              <a:lnSpc>
                <a:spcPct val="90000"/>
              </a:lnSpc>
              <a:spcBef>
                <a:spcPts val="0"/>
              </a:spcBef>
              <a:spcAft>
                <a:spcPts val="0"/>
              </a:spcAft>
              <a:buNone/>
              <a:defRPr sz="20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30" name="Text Placeholder 6"/>
          <p:cNvSpPr>
            <a:spLocks noGrp="1"/>
          </p:cNvSpPr>
          <p:nvPr>
            <p:ph type="body" sz="quarter" idx="31"/>
          </p:nvPr>
        </p:nvSpPr>
        <p:spPr>
          <a:xfrm>
            <a:off x="6306094" y="4641820"/>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6306093" y="3849216"/>
            <a:ext cx="2150867" cy="792604"/>
          </a:xfrm>
          <a:prstGeom prst="rect">
            <a:avLst/>
          </a:prstGeom>
        </p:spPr>
        <p:txBody>
          <a:bodyPr anchor="t"/>
          <a:lstStyle>
            <a:lvl1pPr marL="0" indent="0">
              <a:lnSpc>
                <a:spcPct val="90000"/>
              </a:lnSpc>
              <a:spcBef>
                <a:spcPts val="0"/>
              </a:spcBef>
              <a:spcAft>
                <a:spcPts val="0"/>
              </a:spcAft>
              <a:buNone/>
              <a:defRPr sz="2000" b="1" i="0">
                <a:solidFill>
                  <a:srgbClr val="FFC628"/>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Tree>
    <p:extLst>
      <p:ext uri="{BB962C8B-B14F-4D97-AF65-F5344CB8AC3E}">
        <p14:creationId xmlns:p14="http://schemas.microsoft.com/office/powerpoint/2010/main" val="167274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1438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2136"/>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2438" y="2189604"/>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2438" y="1397001"/>
            <a:ext cx="2150867" cy="792604"/>
          </a:xfrm>
          <a:prstGeom prst="rect">
            <a:avLst/>
          </a:prstGeom>
        </p:spPr>
        <p:txBody>
          <a:bodyPr anchor="t"/>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1166" y="2189604"/>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1165" y="1397001"/>
            <a:ext cx="2150867" cy="792604"/>
          </a:xfrm>
          <a:prstGeom prst="rect">
            <a:avLst/>
          </a:prstGeom>
        </p:spPr>
        <p:txBody>
          <a:bodyPr anchor="t"/>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1594" y="2189604"/>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1593" y="1397001"/>
            <a:ext cx="2150867" cy="792604"/>
          </a:xfrm>
          <a:prstGeom prst="rect">
            <a:avLst/>
          </a:prstGeom>
        </p:spPr>
        <p:txBody>
          <a:bodyPr anchor="t"/>
          <a:lstStyle>
            <a:lvl1pPr marL="0" indent="0">
              <a:lnSpc>
                <a:spcPct val="90000"/>
              </a:lnSpc>
              <a:spcBef>
                <a:spcPts val="0"/>
              </a:spcBef>
              <a:spcAft>
                <a:spcPts val="0"/>
              </a:spcAft>
              <a:buNone/>
              <a:defRPr sz="2000" b="1" i="0">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334481" y="4174228"/>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452437" y="4571385"/>
            <a:ext cx="8024813" cy="1356605"/>
          </a:xfrm>
          <a:prstGeom prst="rect">
            <a:avLst/>
          </a:prstGeom>
        </p:spPr>
        <p:txBody>
          <a:bodyPr/>
          <a:lstStyle>
            <a:lvl1pPr marL="0" indent="0">
              <a:spcAft>
                <a:spcPts val="0"/>
              </a:spcAft>
              <a:buNone/>
              <a:defRPr sz="1000"/>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92824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1438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2136"/>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2438" y="2189604"/>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2438"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5"/>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1166" y="2189604"/>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1165"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5"/>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1594" y="2189604"/>
            <a:ext cx="2160814" cy="1293825"/>
          </a:xfrm>
          <a:prstGeom prst="rect">
            <a:avLst/>
          </a:prstGeom>
        </p:spPr>
        <p:txBody>
          <a:bodyPr/>
          <a:lstStyle>
            <a:lvl1pPr marL="0" indent="0">
              <a:spcAft>
                <a:spcPts val="0"/>
              </a:spcAft>
              <a:buNone/>
              <a:defRPr sz="875"/>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1593"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5"/>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334481" y="4174228"/>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452437" y="4571385"/>
            <a:ext cx="8024813" cy="1356605"/>
          </a:xfrm>
          <a:prstGeom prst="rect">
            <a:avLst/>
          </a:prstGeom>
        </p:spPr>
        <p:txBody>
          <a:bodyPr/>
          <a:lstStyle>
            <a:lvl1pPr marL="0" indent="0">
              <a:spcAft>
                <a:spcPts val="0"/>
              </a:spcAft>
              <a:buNone/>
              <a:defRPr sz="1000"/>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38019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6803"/>
            <a:ext cx="8143875" cy="760448"/>
          </a:xfrm>
        </p:spPr>
        <p:txBody>
          <a:bodyPr anchor="ctr"/>
          <a:lstStyle>
            <a:lvl1pPr>
              <a:defRPr sz="1875" b="1" i="0">
                <a:solidFill>
                  <a:schemeClr val="bg1"/>
                </a:solidFill>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63594"/>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2438"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2438"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1166"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1165"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1594"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1593"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4"/>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334481" y="3784633"/>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452437" y="4146355"/>
            <a:ext cx="8024813" cy="1781635"/>
          </a:xfrm>
          <a:prstGeom prst="rect">
            <a:avLst/>
          </a:prstGeom>
        </p:spPr>
        <p:txBody>
          <a:bodyPr/>
          <a:lstStyle>
            <a:lvl1pPr marL="0" indent="0">
              <a:spcAft>
                <a:spcPts val="0"/>
              </a:spcAft>
              <a:buNone/>
              <a:defRPr sz="1000">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64022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6803"/>
            <a:ext cx="8143875" cy="760448"/>
          </a:xfrm>
        </p:spPr>
        <p:txBody>
          <a:bodyPr anchor="ctr"/>
          <a:lstStyle>
            <a:lvl1pPr>
              <a:defRPr sz="1875" b="1" i="0">
                <a:solidFill>
                  <a:schemeClr val="bg1"/>
                </a:solidFill>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63594"/>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2438"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2438"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1166"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1165"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1594"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1593"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2"/>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334481" y="3784633"/>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452437" y="4146355"/>
            <a:ext cx="8000023" cy="1781635"/>
          </a:xfrm>
          <a:prstGeom prst="rect">
            <a:avLst/>
          </a:prstGeom>
        </p:spPr>
        <p:txBody>
          <a:bodyPr/>
          <a:lstStyle>
            <a:lvl1pPr marL="0" indent="0">
              <a:spcAft>
                <a:spcPts val="0"/>
              </a:spcAft>
              <a:buNone/>
              <a:defRPr sz="1000">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422425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6803"/>
            <a:ext cx="8143875" cy="760448"/>
          </a:xfrm>
        </p:spPr>
        <p:txBody>
          <a:bodyPr anchor="ctr"/>
          <a:lstStyle>
            <a:lvl1pPr>
              <a:defRPr sz="1875" b="1" i="0">
                <a:solidFill>
                  <a:schemeClr val="bg1"/>
                </a:solidFill>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63594"/>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452438"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452438"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2" name="Text Placeholder 6"/>
          <p:cNvSpPr>
            <a:spLocks noGrp="1"/>
          </p:cNvSpPr>
          <p:nvPr>
            <p:ph type="body" sz="quarter" idx="23"/>
          </p:nvPr>
        </p:nvSpPr>
        <p:spPr>
          <a:xfrm>
            <a:off x="3431166"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3431165"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sp>
        <p:nvSpPr>
          <p:cNvPr id="24" name="Text Placeholder 6"/>
          <p:cNvSpPr>
            <a:spLocks noGrp="1"/>
          </p:cNvSpPr>
          <p:nvPr>
            <p:ph type="body" sz="quarter" idx="25"/>
          </p:nvPr>
        </p:nvSpPr>
        <p:spPr>
          <a:xfrm>
            <a:off x="6301594" y="2189604"/>
            <a:ext cx="2160814" cy="1293825"/>
          </a:xfrm>
          <a:prstGeom prst="rect">
            <a:avLst/>
          </a:prstGeom>
        </p:spPr>
        <p:txBody>
          <a:bodyPr/>
          <a:lstStyle>
            <a:lvl1pPr marL="0" indent="0">
              <a:spcAft>
                <a:spcPts val="0"/>
              </a:spcAft>
              <a:buNone/>
              <a:defRPr sz="875">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6301593" y="1397001"/>
            <a:ext cx="2150867" cy="792604"/>
          </a:xfrm>
          <a:prstGeom prst="rect">
            <a:avLst/>
          </a:prstGeom>
        </p:spPr>
        <p:txBody>
          <a:bodyPr anchor="t"/>
          <a:lstStyle>
            <a:lvl1pPr marL="0" indent="0">
              <a:lnSpc>
                <a:spcPct val="90000"/>
              </a:lnSpc>
              <a:spcBef>
                <a:spcPts val="0"/>
              </a:spcBef>
              <a:spcAft>
                <a:spcPts val="0"/>
              </a:spcAft>
              <a:buNone/>
              <a:defRPr sz="2000" b="1" i="0">
                <a:solidFill>
                  <a:schemeClr val="accent1"/>
                </a:solidFill>
                <a:latin typeface="DM Sans" charset="0"/>
                <a:ea typeface="DM Sans" charset="0"/>
                <a:cs typeface="DM Sans" charset="0"/>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dirty="0"/>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334481" y="3784633"/>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452437" y="4146355"/>
            <a:ext cx="8000023" cy="1781635"/>
          </a:xfrm>
          <a:prstGeom prst="rect">
            <a:avLst/>
          </a:prstGeom>
        </p:spPr>
        <p:txBody>
          <a:bodyPr/>
          <a:lstStyle>
            <a:lvl1pPr marL="0" indent="0">
              <a:spcAft>
                <a:spcPts val="0"/>
              </a:spcAft>
              <a:buNone/>
              <a:defRPr sz="1000">
                <a:solidFill>
                  <a:schemeClr val="bg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44691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Content Side Icon">
    <p:spTree>
      <p:nvGrpSpPr>
        <p:cNvPr id="1" name=""/>
        <p:cNvGrpSpPr/>
        <p:nvPr/>
      </p:nvGrpSpPr>
      <p:grpSpPr>
        <a:xfrm>
          <a:off x="0" y="0"/>
          <a:ext cx="0" cy="0"/>
          <a:chOff x="0" y="0"/>
          <a:chExt cx="0" cy="0"/>
        </a:xfrm>
      </p:grpSpPr>
      <p:sp>
        <p:nvSpPr>
          <p:cNvPr id="2" name="Title 1"/>
          <p:cNvSpPr>
            <a:spLocks noGrp="1"/>
          </p:cNvSpPr>
          <p:nvPr>
            <p:ph type="title"/>
          </p:nvPr>
        </p:nvSpPr>
        <p:spPr>
          <a:xfrm>
            <a:off x="571500" y="2436091"/>
            <a:ext cx="1861297" cy="3394363"/>
          </a:xfrm>
        </p:spPr>
        <p:txBody>
          <a:bodyPr lIns="0" tIns="0" rIns="0" bIns="0" anchor="b" anchorCtr="0">
            <a:noAutofit/>
          </a:bodyPr>
          <a:lstStyle/>
          <a:p>
            <a:r>
              <a:rPr lang="en-US"/>
              <a:t>Click to edit Master title style</a:t>
            </a:r>
            <a:endParaRPr lang="en-US" dirty="0"/>
          </a:p>
        </p:txBody>
      </p:sp>
      <p:sp>
        <p:nvSpPr>
          <p:cNvPr id="5" name="Content Placeholder 4"/>
          <p:cNvSpPr>
            <a:spLocks noGrp="1"/>
          </p:cNvSpPr>
          <p:nvPr>
            <p:ph sz="quarter" idx="11"/>
          </p:nvPr>
        </p:nvSpPr>
        <p:spPr>
          <a:xfrm>
            <a:off x="2548890" y="762000"/>
            <a:ext cx="6166485" cy="5068453"/>
          </a:xfrm>
        </p:spPr>
        <p:txBody>
          <a:bodyPr numCol="1" spcCol="347472">
            <a:noAutofit/>
          </a:bodyPr>
          <a:lstStyle>
            <a:lvl1pPr>
              <a:defRPr sz="1750" baseline="0"/>
            </a:lvl1pPr>
            <a:lvl2pPr>
              <a:defRPr sz="1250" baseline="0">
                <a:latin typeface="+mj-lt"/>
              </a:defRPr>
            </a:lvl2pPr>
            <a:lvl3pPr>
              <a:defRPr sz="1250" baseline="0">
                <a:latin typeface="+mj-lt"/>
              </a:defRPr>
            </a:lvl3pPr>
            <a:lvl4pPr>
              <a:defRPr sz="1000"/>
            </a:lvl4pPr>
            <a:lvl5pPr>
              <a:defRPr sz="1000"/>
            </a:lvl5pPr>
          </a:lstStyle>
          <a:p>
            <a:pPr lvl="0"/>
            <a:r>
              <a:rPr lang="en-US"/>
              <a:t>Click to edit Master text styles</a:t>
            </a:r>
          </a:p>
          <a:p>
            <a:pPr lvl="1"/>
            <a:r>
              <a:rPr lang="en-US"/>
              <a:t>Second level</a:t>
            </a:r>
          </a:p>
          <a:p>
            <a:pPr lvl="2"/>
            <a:r>
              <a:rPr lang="en-US"/>
              <a:t>Third level</a:t>
            </a:r>
          </a:p>
        </p:txBody>
      </p:sp>
      <p:sp>
        <p:nvSpPr>
          <p:cNvPr id="7" name="Picture Placeholder 7"/>
          <p:cNvSpPr>
            <a:spLocks noGrp="1"/>
          </p:cNvSpPr>
          <p:nvPr>
            <p:ph type="pic" sz="quarter" idx="12" hasCustomPrompt="1"/>
          </p:nvPr>
        </p:nvSpPr>
        <p:spPr>
          <a:xfrm>
            <a:off x="571500" y="757504"/>
            <a:ext cx="1000125" cy="1333500"/>
          </a:xfrm>
          <a:prstGeom prst="rect">
            <a:avLst/>
          </a:prstGeom>
        </p:spPr>
        <p:txBody>
          <a:bodyPr/>
          <a:lstStyle>
            <a:lvl1pPr marL="0" indent="0">
              <a:buFontTx/>
              <a:buNone/>
              <a:defRPr b="0" i="0" baseline="0">
                <a:solidFill>
                  <a:srgbClr val="768591"/>
                </a:solidFill>
              </a:defRPr>
            </a:lvl1pPr>
          </a:lstStyle>
          <a:p>
            <a:r>
              <a:rPr lang="en-US" dirty="0"/>
              <a:t>Click to insert icon</a:t>
            </a:r>
          </a:p>
        </p:txBody>
      </p:sp>
      <p:sp>
        <p:nvSpPr>
          <p:cNvPr id="6"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5698265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lumns w/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143875" cy="762000"/>
          </a:xfrm>
        </p:spPr>
        <p:txBody>
          <a:bodyPr anchor="ctr"/>
          <a:lstStyle>
            <a:lvl1pPr>
              <a:defRPr sz="1875" b="1" i="0">
                <a:solidFill>
                  <a:schemeClr val="bg1"/>
                </a:solidFill>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1868798" y="1397000"/>
            <a:ext cx="6603952" cy="4019550"/>
          </a:xfrm>
          <a:prstGeom prst="rect">
            <a:avLst/>
          </a:prstGeom>
        </p:spPr>
        <p:txBody>
          <a:bodyPr numCol="2" spcCol="457200"/>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userDrawn="1"/>
        </p:nvGrpSpPr>
        <p:grpSpPr>
          <a:xfrm>
            <a:off x="447364" y="1431237"/>
            <a:ext cx="769189"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2181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Text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108625" cy="762000"/>
          </a:xfrm>
        </p:spPr>
        <p:txBody>
          <a:bodyPr anchor="ctr"/>
          <a:lstStyle>
            <a:lvl1pPr>
              <a:defRPr sz="1875" b="0">
                <a:solidFill>
                  <a:schemeClr val="bg1"/>
                </a:solidFill>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087468" y="1573696"/>
            <a:ext cx="3466272" cy="3442804"/>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62557"/>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2494159" y="1575298"/>
            <a:ext cx="985878" cy="1545933"/>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279339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Text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143875" cy="762000"/>
          </a:xfrm>
        </p:spPr>
        <p:txBody>
          <a:bodyPr anchor="ctr"/>
          <a:lstStyle>
            <a:lvl1pPr>
              <a:defRPr sz="1875" b="0">
                <a:solidFill>
                  <a:schemeClr val="bg1"/>
                </a:solidFill>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49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078468" y="1573695"/>
            <a:ext cx="3466272" cy="4354295"/>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2485159" y="1575298"/>
            <a:ext cx="985878" cy="1545933"/>
            <a:chOff x="5871258" y="341719"/>
            <a:chExt cx="1230581" cy="1447234"/>
          </a:xfrm>
          <a:solidFill>
            <a:srgbClr val="30F29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148087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Text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2437" y="95250"/>
            <a:ext cx="8024813" cy="762000"/>
          </a:xfrm>
        </p:spPr>
        <p:txBody>
          <a:bodyPr anchor="ctr"/>
          <a:lstStyle>
            <a:lvl1pPr>
              <a:defRPr sz="1875">
                <a:solidFill>
                  <a:schemeClr val="bg1"/>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087468" y="1573696"/>
            <a:ext cx="3466272" cy="3442804"/>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2494159" y="1575298"/>
            <a:ext cx="985878" cy="1545933"/>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cxnSp>
        <p:nvCxnSpPr>
          <p:cNvPr id="14" name="Straight Connector 13">
            <a:extLst>
              <a:ext uri="{FF2B5EF4-FFF2-40B4-BE49-F238E27FC236}">
                <a16:creationId xmlns:a16="http://schemas.microsoft.com/office/drawing/2014/main" id="{50BE20B8-1460-9B49-9F78-AB061869054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14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Text Large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87468" y="712305"/>
            <a:ext cx="3466272" cy="861391"/>
          </a:xfrm>
        </p:spPr>
        <p:txBody>
          <a:bodyPr anchor="b"/>
          <a:lstStyle>
            <a:lvl1pPr>
              <a:defRPr>
                <a:solidFill>
                  <a:srgbClr val="BCBEC0"/>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087468" y="1573696"/>
            <a:ext cx="3466272" cy="3442804"/>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2055565" y="1496851"/>
            <a:ext cx="1798738" cy="2820558"/>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cxnSp>
        <p:nvCxnSpPr>
          <p:cNvPr id="10" name="Straight Connector 9">
            <a:extLst>
              <a:ext uri="{FF2B5EF4-FFF2-40B4-BE49-F238E27FC236}">
                <a16:creationId xmlns:a16="http://schemas.microsoft.com/office/drawing/2014/main" id="{EE69AD13-8417-2E4A-8175-0FE1FF8CF89D}"/>
              </a:ext>
            </a:extLst>
          </p:cNvPr>
          <p:cNvCxnSpPr>
            <a:cxnSpLocks/>
          </p:cNvCxnSpPr>
          <p:nvPr userDrawn="1"/>
        </p:nvCxnSpPr>
        <p:spPr>
          <a:xfrm>
            <a:off x="334481" y="6251307"/>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336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Text Large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87468" y="712305"/>
            <a:ext cx="3466272" cy="861391"/>
          </a:xfrm>
        </p:spPr>
        <p:txBody>
          <a:bodyPr anchor="b"/>
          <a:lstStyle>
            <a:lvl1pPr>
              <a:defRPr>
                <a:solidFill>
                  <a:srgbClr val="0785F2"/>
                </a:solidFill>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89969"/>
            <a:ext cx="1808389" cy="330448"/>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087468" y="1573696"/>
            <a:ext cx="3466272" cy="3442804"/>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6251307"/>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2055565" y="1496851"/>
            <a:ext cx="1798738" cy="2820558"/>
            <a:chOff x="5871258" y="341719"/>
            <a:chExt cx="1230581" cy="1447234"/>
          </a:xfrm>
          <a:solidFill>
            <a:srgbClr val="0785F2"/>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785F2"/>
                </a:solidFill>
              </a:endParaRPr>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785F2"/>
                </a:solidFill>
              </a:endParaRPr>
            </a:p>
          </p:txBody>
        </p:sp>
      </p:grpSp>
    </p:spTree>
    <p:extLst>
      <p:ext uri="{BB962C8B-B14F-4D97-AF65-F5344CB8AC3E}">
        <p14:creationId xmlns:p14="http://schemas.microsoft.com/office/powerpoint/2010/main" val="202904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Text Large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87468" y="712305"/>
            <a:ext cx="3466272" cy="861391"/>
          </a:xfrm>
        </p:spPr>
        <p:txBody>
          <a:bodyPr anchor="b"/>
          <a:lstStyle>
            <a:lvl1pPr>
              <a:defRPr>
                <a:solidFill>
                  <a:srgbClr val="FFC628"/>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4087468" y="1573696"/>
            <a:ext cx="3466272" cy="3442804"/>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2055565" y="1496851"/>
            <a:ext cx="1798738" cy="2820558"/>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0" name="Slide Number Placeholder 4">
            <a:extLst>
              <a:ext uri="{FF2B5EF4-FFF2-40B4-BE49-F238E27FC236}">
                <a16:creationId xmlns:a16="http://schemas.microsoft.com/office/drawing/2014/main" id="{811B80CC-81C5-3B45-B840-02E09D0E18A1}"/>
              </a:ext>
            </a:extLst>
          </p:cNvPr>
          <p:cNvSpPr>
            <a:spLocks noGrp="1"/>
          </p:cNvSpPr>
          <p:nvPr>
            <p:ph type="sldNum" sz="quarter" idx="12"/>
          </p:nvPr>
        </p:nvSpPr>
        <p:spPr>
          <a:xfrm>
            <a:off x="7145111" y="6389969"/>
            <a:ext cx="1808389" cy="330448"/>
          </a:xfrm>
        </p:spPr>
        <p:txBody>
          <a:bodyPr/>
          <a:lstStyle/>
          <a:p>
            <a:fld id="{F384092C-9B9C-9748-AC6A-F06C9D03AD52}" type="slidenum">
              <a:rPr lang="en-US" smtClean="0"/>
              <a:t>‹#›</a:t>
            </a:fld>
            <a:endParaRPr lang="en-US" dirty="0"/>
          </a:p>
        </p:txBody>
      </p:sp>
      <p:cxnSp>
        <p:nvCxnSpPr>
          <p:cNvPr id="14" name="Straight Connector 13">
            <a:extLst>
              <a:ext uri="{FF2B5EF4-FFF2-40B4-BE49-F238E27FC236}">
                <a16:creationId xmlns:a16="http://schemas.microsoft.com/office/drawing/2014/main" id="{68F32AAC-046B-2F45-86AB-2B98742DDD9C}"/>
              </a:ext>
            </a:extLst>
          </p:cNvPr>
          <p:cNvCxnSpPr>
            <a:cxnSpLocks/>
          </p:cNvCxnSpPr>
          <p:nvPr userDrawn="1"/>
        </p:nvCxnSpPr>
        <p:spPr>
          <a:xfrm>
            <a:off x="334481" y="6251307"/>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42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mage Plus Colum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E6E1E96-957B-054B-A902-48C70138781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67000"/>
                    </a14:imgEffect>
                  </a14:imgLayer>
                </a14:imgProps>
              </a:ext>
              <a:ext uri="{28A0092B-C50C-407E-A947-70E740481C1C}">
                <a14:useLocalDpi xmlns:a14="http://schemas.microsoft.com/office/drawing/2010/main"/>
              </a:ext>
            </a:extLst>
          </a:blip>
          <a:srcRect l="49503" t="15350" b="224"/>
          <a:stretch/>
        </p:blipFill>
        <p:spPr>
          <a:xfrm flipH="1">
            <a:off x="5699971" y="1"/>
            <a:ext cx="3444028" cy="6858000"/>
          </a:xfrm>
          <a:prstGeom prst="rect">
            <a:avLst/>
          </a:prstGeom>
        </p:spPr>
      </p:pic>
      <p:pic>
        <p:nvPicPr>
          <p:cNvPr id="11" name="Picture 10"/>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1" y="0"/>
            <a:ext cx="6031244" cy="6858001"/>
          </a:xfrm>
          <a:prstGeom prst="rect">
            <a:avLst/>
          </a:prstGeom>
        </p:spPr>
      </p:pic>
      <p:sp>
        <p:nvSpPr>
          <p:cNvPr id="2" name="Title 1"/>
          <p:cNvSpPr>
            <a:spLocks noGrp="1"/>
          </p:cNvSpPr>
          <p:nvPr userDrawn="1">
            <p:ph type="title"/>
          </p:nvPr>
        </p:nvSpPr>
        <p:spPr>
          <a:xfrm>
            <a:off x="333375" y="95250"/>
            <a:ext cx="8143875" cy="762000"/>
          </a:xfrm>
        </p:spPr>
        <p:txBody>
          <a:bodyPr anchor="ctr"/>
          <a:lstStyle>
            <a:lvl1pPr>
              <a:defRPr sz="1875" b="0">
                <a:solidFill>
                  <a:schemeClr val="bg1"/>
                </a:solidFill>
                <a:latin typeface="+mj-lt"/>
              </a:defRPr>
            </a:lvl1pPr>
          </a:lstStyle>
          <a:p>
            <a:r>
              <a:rPr lang="en-US"/>
              <a:t>Click to edit Master title style</a:t>
            </a:r>
            <a:endParaRPr lang="en-US" dirty="0"/>
          </a:p>
        </p:txBody>
      </p:sp>
      <p:sp>
        <p:nvSpPr>
          <p:cNvPr id="7" name="Text Placeholder 6"/>
          <p:cNvSpPr>
            <a:spLocks noGrp="1"/>
          </p:cNvSpPr>
          <p:nvPr userDrawn="1">
            <p:ph type="body" sz="quarter" idx="13"/>
          </p:nvPr>
        </p:nvSpPr>
        <p:spPr>
          <a:xfrm>
            <a:off x="3429000" y="1755913"/>
            <a:ext cx="5212474" cy="3369837"/>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4">
            <a:extLst>
              <a:ext uri="{FF2B5EF4-FFF2-40B4-BE49-F238E27FC236}">
                <a16:creationId xmlns:a16="http://schemas.microsoft.com/office/drawing/2014/main" id="{0B50B145-5078-6949-B5D2-585866875A1B}"/>
              </a:ext>
            </a:extLst>
          </p:cNvPr>
          <p:cNvSpPr>
            <a:spLocks noGrp="1"/>
          </p:cNvSpPr>
          <p:nvPr>
            <p:ph type="sldNum" sz="quarter" idx="12"/>
          </p:nvPr>
        </p:nvSpPr>
        <p:spPr>
          <a:xfrm>
            <a:off x="7145111" y="6389969"/>
            <a:ext cx="1808389" cy="330448"/>
          </a:xfrm>
        </p:spPr>
        <p:txBody>
          <a:bodyPr/>
          <a:lstStyle/>
          <a:p>
            <a:fld id="{F384092C-9B9C-9748-AC6A-F06C9D03AD52}" type="slidenum">
              <a:rPr lang="en-US" smtClean="0"/>
              <a:t>‹#›</a:t>
            </a:fld>
            <a:endParaRPr lang="en-US" dirty="0"/>
          </a:p>
        </p:txBody>
      </p:sp>
      <p:cxnSp>
        <p:nvCxnSpPr>
          <p:cNvPr id="13" name="Straight Connector 12">
            <a:extLst>
              <a:ext uri="{FF2B5EF4-FFF2-40B4-BE49-F238E27FC236}">
                <a16:creationId xmlns:a16="http://schemas.microsoft.com/office/drawing/2014/main" id="{A73B18C6-944A-F443-8452-DA8051365EE2}"/>
              </a:ext>
            </a:extLst>
          </p:cNvPr>
          <p:cNvCxnSpPr>
            <a:cxnSpLocks/>
          </p:cNvCxnSpPr>
          <p:nvPr userDrawn="1"/>
        </p:nvCxnSpPr>
        <p:spPr>
          <a:xfrm>
            <a:off x="334481" y="857307"/>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70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Image Plus Column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A28A24-56E7-AF41-A080-739AAC3ED6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6" y="-46721"/>
            <a:ext cx="9225644" cy="6917423"/>
          </a:xfrm>
          <a:prstGeom prst="rect">
            <a:avLst/>
          </a:prstGeom>
        </p:spPr>
      </p:pic>
      <p:sp>
        <p:nvSpPr>
          <p:cNvPr id="2" name="Title 1"/>
          <p:cNvSpPr>
            <a:spLocks noGrp="1"/>
          </p:cNvSpPr>
          <p:nvPr>
            <p:ph type="title"/>
          </p:nvPr>
        </p:nvSpPr>
        <p:spPr>
          <a:xfrm>
            <a:off x="333375" y="95250"/>
            <a:ext cx="8143875" cy="762000"/>
          </a:xfrm>
        </p:spPr>
        <p:txBody>
          <a:bodyPr anchor="ctr"/>
          <a:lstStyle>
            <a:lvl1pPr>
              <a:defRPr sz="1875">
                <a:solidFill>
                  <a:schemeClr val="bg1"/>
                </a:solidFill>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3429000" y="1755913"/>
            <a:ext cx="5212474" cy="3369837"/>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0557"/>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12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Image Plus Column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A28A24-56E7-AF41-A080-739AAC3ED6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6065" y="-40820"/>
            <a:ext cx="9270289" cy="6971482"/>
          </a:xfrm>
          <a:prstGeom prst="rect">
            <a:avLst/>
          </a:prstGeom>
        </p:spPr>
      </p:pic>
      <p:sp>
        <p:nvSpPr>
          <p:cNvPr id="2" name="Title 1"/>
          <p:cNvSpPr>
            <a:spLocks noGrp="1"/>
          </p:cNvSpPr>
          <p:nvPr>
            <p:ph type="title"/>
          </p:nvPr>
        </p:nvSpPr>
        <p:spPr>
          <a:xfrm>
            <a:off x="337875" y="95250"/>
            <a:ext cx="8143875" cy="762000"/>
          </a:xfrm>
        </p:spPr>
        <p:txBody>
          <a:bodyPr anchor="ctr"/>
          <a:lstStyle>
            <a:lvl1pPr>
              <a:defRPr sz="1875" b="0" i="0">
                <a:solidFill>
                  <a:schemeClr val="bg1"/>
                </a:solidFill>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49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3429000" y="1755913"/>
            <a:ext cx="5212474" cy="3369837"/>
          </a:xfrm>
          <a:prstGeom prst="rect">
            <a:avLst/>
          </a:prstGeom>
        </p:spPr>
        <p:txBody>
          <a:bodyPr/>
          <a:lstStyle>
            <a:lvl1pPr marL="0" indent="0">
              <a:spcAft>
                <a:spcPts val="0"/>
              </a:spcAft>
              <a:buNone/>
              <a:defRPr>
                <a:solidFill>
                  <a:schemeClr val="bg1"/>
                </a:solidFill>
              </a:defRPr>
            </a:lvl1pPr>
            <a:lvl2pPr marL="142875" indent="0">
              <a:spcAft>
                <a:spcPts val="0"/>
              </a:spcAft>
              <a:buNone/>
              <a:defRPr>
                <a:solidFill>
                  <a:schemeClr val="bg1"/>
                </a:solidFill>
              </a:defRPr>
            </a:lvl2pPr>
            <a:lvl3pPr marL="285750" indent="0">
              <a:spcAft>
                <a:spcPts val="0"/>
              </a:spcAft>
              <a:buNone/>
              <a:defRPr>
                <a:solidFill>
                  <a:schemeClr val="bg1"/>
                </a:solidFill>
              </a:defRPr>
            </a:lvl3pPr>
            <a:lvl4pPr marL="428625" indent="0">
              <a:spcAft>
                <a:spcPts val="0"/>
              </a:spcAft>
              <a:buNone/>
              <a:defRPr>
                <a:solidFill>
                  <a:schemeClr val="bg1"/>
                </a:solidFill>
              </a:defRPr>
            </a:lvl4pPr>
            <a:lvl5pPr marL="57150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4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2 Content Side ">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548889" y="762001"/>
            <a:ext cx="2966085" cy="5068454"/>
          </a:xfrm>
        </p:spPr>
        <p:txBody>
          <a:bodyPr numCol="1" spcCol="347472">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5726430" y="762001"/>
            <a:ext cx="2964465" cy="5068454"/>
          </a:xfrm>
        </p:spPr>
        <p:txBody>
          <a:bodyPr numCol="1" spcCol="347472">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title"/>
          </p:nvPr>
        </p:nvSpPr>
        <p:spPr>
          <a:xfrm>
            <a:off x="571500" y="762001"/>
            <a:ext cx="1861297" cy="5068454"/>
          </a:xfrm>
        </p:spPr>
        <p:txBody>
          <a:bodyPr lIns="0" tIns="0" rIns="0" bIns="0" anchor="b" anchorCtr="0">
            <a:noAutofit/>
          </a:bodyPr>
          <a:lstStyle/>
          <a:p>
            <a:r>
              <a:rPr lang="en-US"/>
              <a:t>Click to edit Master title style</a:t>
            </a:r>
            <a:endParaRPr lang="en-US" dirty="0"/>
          </a:p>
        </p:txBody>
      </p:sp>
      <p:sp>
        <p:nvSpPr>
          <p:cNvPr id="8"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9"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8949006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620125" cy="762000"/>
          </a:xfrm>
        </p:spPr>
        <p:txBody>
          <a:bodyPr anchor="ctr"/>
          <a:lstStyle>
            <a:lvl1pPr>
              <a:defRPr sz="1875">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2000250" y="1397000"/>
            <a:ext cx="6641223" cy="4019550"/>
          </a:xfrm>
          <a:prstGeom prst="rect">
            <a:avLst/>
          </a:prstGeom>
        </p:spPr>
        <p:txBody>
          <a:bodyPr/>
          <a:lstStyle>
            <a:lvl1pPr>
              <a:spcAft>
                <a:spcPts val="0"/>
              </a:spcAft>
              <a:buClr>
                <a:schemeClr val="tx1"/>
              </a:buClr>
              <a:defRPr sz="15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35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620125" cy="762000"/>
          </a:xfrm>
        </p:spPr>
        <p:txBody>
          <a:bodyPr anchor="ctr"/>
          <a:lstStyle>
            <a:lvl1pPr>
              <a:defRPr sz="1875">
                <a:solidFill>
                  <a:schemeClr val="bg1"/>
                </a:solidFill>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2000250" y="1397000"/>
            <a:ext cx="6641223" cy="4019550"/>
          </a:xfrm>
          <a:prstGeom prst="rect">
            <a:avLst/>
          </a:prstGeom>
        </p:spPr>
        <p:txBody>
          <a:bodyPr/>
          <a:lstStyle>
            <a:lvl1pPr>
              <a:spcAft>
                <a:spcPts val="0"/>
              </a:spcAft>
              <a:buClr>
                <a:srgbClr val="0785F2"/>
              </a:buClr>
              <a:defRPr sz="15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06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143875" cy="762000"/>
          </a:xfrm>
        </p:spPr>
        <p:txBody>
          <a:bodyPr anchor="ctr"/>
          <a:lstStyle>
            <a:lvl1pPr>
              <a:defRPr sz="1875">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2000250" y="1397000"/>
            <a:ext cx="6641223" cy="4019550"/>
          </a:xfrm>
          <a:prstGeom prst="rect">
            <a:avLst/>
          </a:prstGeom>
        </p:spPr>
        <p:txBody>
          <a:bodyPr numCol="2" spcCol="457200"/>
          <a:lstStyle>
            <a:lvl1pPr>
              <a:spcAft>
                <a:spcPts val="0"/>
              </a:spcAft>
              <a:buClr>
                <a:schemeClr val="tx1"/>
              </a:buClr>
              <a:defRPr sz="15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48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143875" cy="762000"/>
          </a:xfrm>
        </p:spPr>
        <p:txBody>
          <a:bodyPr anchor="ctr"/>
          <a:lstStyle>
            <a:lvl1pPr>
              <a:defRPr sz="1875">
                <a:solidFill>
                  <a:schemeClr val="bg1"/>
                </a:solidFill>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2000250" y="1397001"/>
            <a:ext cx="6641224" cy="3976579"/>
          </a:xfrm>
          <a:prstGeom prst="rect">
            <a:avLst/>
          </a:prstGeom>
        </p:spPr>
        <p:txBody>
          <a:bodyPr numCol="2" spcCol="457200"/>
          <a:lstStyle>
            <a:lvl1pPr>
              <a:spcAft>
                <a:spcPts val="0"/>
              </a:spcAft>
              <a:buClr>
                <a:srgbClr val="0785F2"/>
              </a:buClr>
              <a:defRPr sz="15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619019"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69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lient Stories 1">
    <p:spTree>
      <p:nvGrpSpPr>
        <p:cNvPr id="1" name=""/>
        <p:cNvGrpSpPr/>
        <p:nvPr/>
      </p:nvGrpSpPr>
      <p:grpSpPr>
        <a:xfrm>
          <a:off x="0" y="0"/>
          <a:ext cx="0" cy="0"/>
          <a:chOff x="0" y="0"/>
          <a:chExt cx="0" cy="0"/>
        </a:xfrm>
      </p:grpSpPr>
      <p:sp>
        <p:nvSpPr>
          <p:cNvPr id="12" name="Rectangle 11"/>
          <p:cNvSpPr/>
          <p:nvPr userDrawn="1"/>
        </p:nvSpPr>
        <p:spPr>
          <a:xfrm>
            <a:off x="4572000" y="0"/>
            <a:ext cx="4572000" cy="6858000"/>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334482" y="578115"/>
            <a:ext cx="3933909" cy="3057933"/>
          </a:xfrm>
        </p:spPr>
        <p:txBody>
          <a:bodyPr anchor="t"/>
          <a:lstStyle>
            <a:lvl1pPr>
              <a:defRPr sz="2500" b="0">
                <a:latin typeface="+mj-lt"/>
              </a:defRPr>
            </a:lvl1pPr>
          </a:lstStyle>
          <a:p>
            <a:r>
              <a:rPr lang="en-US"/>
              <a:t>Click to edit Master title style</a:t>
            </a:r>
            <a:endParaRPr lang="en-US" dirty="0"/>
          </a:p>
        </p:txBody>
      </p:sp>
      <p:sp>
        <p:nvSpPr>
          <p:cNvPr id="7" name="Text Placeholder 6"/>
          <p:cNvSpPr>
            <a:spLocks noGrp="1"/>
          </p:cNvSpPr>
          <p:nvPr>
            <p:ph type="body" sz="quarter" idx="13"/>
          </p:nvPr>
        </p:nvSpPr>
        <p:spPr>
          <a:xfrm>
            <a:off x="5131076" y="692536"/>
            <a:ext cx="3405706" cy="5427277"/>
          </a:xfrm>
          <a:prstGeom prst="rect">
            <a:avLst/>
          </a:prstGeom>
        </p:spPr>
        <p:txBody>
          <a:bodyPr/>
          <a:lstStyle>
            <a:lvl1pPr>
              <a:spcBef>
                <a:spcPts val="75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C1437DBA-B6FE-894A-88B5-539787B8BCA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2912" y="6387504"/>
            <a:ext cx="259073" cy="279406"/>
          </a:xfrm>
          <a:prstGeom prst="rect">
            <a:avLst/>
          </a:prstGeom>
        </p:spPr>
      </p:pic>
      <p:sp>
        <p:nvSpPr>
          <p:cNvPr id="3" name="Rectangle 2">
            <a:extLst>
              <a:ext uri="{FF2B5EF4-FFF2-40B4-BE49-F238E27FC236}">
                <a16:creationId xmlns:a16="http://schemas.microsoft.com/office/drawing/2014/main" id="{319A4EA8-6023-1A42-B4C0-B3A0290686BF}"/>
              </a:ext>
            </a:extLst>
          </p:cNvPr>
          <p:cNvSpPr/>
          <p:nvPr userDrawn="1"/>
        </p:nvSpPr>
        <p:spPr>
          <a:xfrm>
            <a:off x="0" y="6204000"/>
            <a:ext cx="4563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Picture Placeholder 10"/>
          <p:cNvSpPr>
            <a:spLocks noGrp="1"/>
          </p:cNvSpPr>
          <p:nvPr>
            <p:ph type="pic" sz="quarter" idx="14" hasCustomPrompt="1"/>
          </p:nvPr>
        </p:nvSpPr>
        <p:spPr>
          <a:xfrm>
            <a:off x="1" y="3881438"/>
            <a:ext cx="4572000" cy="2976563"/>
          </a:xfrm>
        </p:spPr>
        <p:txBody>
          <a:bodyPr/>
          <a:lstStyle>
            <a:lvl1pPr marL="0" indent="0">
              <a:buNone/>
              <a:defRPr/>
            </a:lvl1pPr>
          </a:lstStyle>
          <a:p>
            <a:r>
              <a:rPr lang="en-US" dirty="0"/>
              <a:t>Insert photo here</a:t>
            </a:r>
          </a:p>
        </p:txBody>
      </p:sp>
    </p:spTree>
    <p:extLst>
      <p:ext uri="{BB962C8B-B14F-4D97-AF65-F5344CB8AC3E}">
        <p14:creationId xmlns:p14="http://schemas.microsoft.com/office/powerpoint/2010/main" val="391568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lient Stories 2">
    <p:spTree>
      <p:nvGrpSpPr>
        <p:cNvPr id="1" name=""/>
        <p:cNvGrpSpPr/>
        <p:nvPr/>
      </p:nvGrpSpPr>
      <p:grpSpPr>
        <a:xfrm>
          <a:off x="0" y="0"/>
          <a:ext cx="0" cy="0"/>
          <a:chOff x="0" y="0"/>
          <a:chExt cx="0" cy="0"/>
        </a:xfrm>
      </p:grpSpPr>
      <p:sp>
        <p:nvSpPr>
          <p:cNvPr id="12" name="Rectangle 11"/>
          <p:cNvSpPr/>
          <p:nvPr userDrawn="1"/>
        </p:nvSpPr>
        <p:spPr>
          <a:xfrm>
            <a:off x="457200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334482" y="578115"/>
            <a:ext cx="3933909" cy="3057933"/>
          </a:xfrm>
        </p:spPr>
        <p:txBody>
          <a:bodyPr anchor="t"/>
          <a:lstStyle>
            <a:lvl1pPr>
              <a:defRPr sz="2500"/>
            </a:lvl1pPr>
          </a:lstStyle>
          <a:p>
            <a:r>
              <a:rPr lang="en-US"/>
              <a:t>Click to edit Master title style</a:t>
            </a:r>
            <a:endParaRPr lang="en-US" dirty="0"/>
          </a:p>
        </p:txBody>
      </p:sp>
      <p:sp>
        <p:nvSpPr>
          <p:cNvPr id="7" name="Text Placeholder 6"/>
          <p:cNvSpPr>
            <a:spLocks noGrp="1"/>
          </p:cNvSpPr>
          <p:nvPr>
            <p:ph type="body" sz="quarter" idx="13"/>
          </p:nvPr>
        </p:nvSpPr>
        <p:spPr>
          <a:xfrm>
            <a:off x="5131076" y="692536"/>
            <a:ext cx="3405706" cy="5427277"/>
          </a:xfrm>
          <a:prstGeom prst="rect">
            <a:avLst/>
          </a:prstGeom>
        </p:spPr>
        <p:txBody>
          <a:bodyPr/>
          <a:lstStyle>
            <a:lvl1pPr>
              <a:spcBef>
                <a:spcPts val="75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6CEF73AB-E0D8-F444-BBE6-F341E942F6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2912" y="6387504"/>
            <a:ext cx="259073" cy="279406"/>
          </a:xfrm>
          <a:prstGeom prst="rect">
            <a:avLst/>
          </a:prstGeom>
        </p:spPr>
      </p:pic>
      <p:sp>
        <p:nvSpPr>
          <p:cNvPr id="9" name="Rectangle 8">
            <a:extLst>
              <a:ext uri="{FF2B5EF4-FFF2-40B4-BE49-F238E27FC236}">
                <a16:creationId xmlns:a16="http://schemas.microsoft.com/office/drawing/2014/main" id="{D046F9C3-AC2D-394E-99F1-F7A72A00548D}"/>
              </a:ext>
            </a:extLst>
          </p:cNvPr>
          <p:cNvSpPr/>
          <p:nvPr userDrawn="1"/>
        </p:nvSpPr>
        <p:spPr>
          <a:xfrm>
            <a:off x="0" y="6204000"/>
            <a:ext cx="4563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Picture Placeholder 10"/>
          <p:cNvSpPr>
            <a:spLocks noGrp="1"/>
          </p:cNvSpPr>
          <p:nvPr>
            <p:ph type="pic" sz="quarter" idx="14" hasCustomPrompt="1"/>
          </p:nvPr>
        </p:nvSpPr>
        <p:spPr>
          <a:xfrm>
            <a:off x="1" y="3881438"/>
            <a:ext cx="4572000" cy="2976563"/>
          </a:xfrm>
        </p:spPr>
        <p:txBody>
          <a:bodyPr/>
          <a:lstStyle>
            <a:lvl1pPr marL="0" indent="0">
              <a:buNone/>
              <a:defRPr/>
            </a:lvl1pPr>
          </a:lstStyle>
          <a:p>
            <a:r>
              <a:rPr lang="en-US" dirty="0"/>
              <a:t>Insert photo here</a:t>
            </a:r>
          </a:p>
        </p:txBody>
      </p:sp>
    </p:spTree>
    <p:extLst>
      <p:ext uri="{BB962C8B-B14F-4D97-AF65-F5344CB8AC3E}">
        <p14:creationId xmlns:p14="http://schemas.microsoft.com/office/powerpoint/2010/main" val="100531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lient Stories 3">
    <p:spTree>
      <p:nvGrpSpPr>
        <p:cNvPr id="1" name=""/>
        <p:cNvGrpSpPr/>
        <p:nvPr/>
      </p:nvGrpSpPr>
      <p:grpSpPr>
        <a:xfrm>
          <a:off x="0" y="0"/>
          <a:ext cx="0" cy="0"/>
          <a:chOff x="0" y="0"/>
          <a:chExt cx="0" cy="0"/>
        </a:xfrm>
      </p:grpSpPr>
      <p:sp>
        <p:nvSpPr>
          <p:cNvPr id="12" name="Rectangle 11"/>
          <p:cNvSpPr/>
          <p:nvPr userDrawn="1"/>
        </p:nvSpPr>
        <p:spPr>
          <a:xfrm>
            <a:off x="457200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334482" y="692536"/>
            <a:ext cx="3933909" cy="3057933"/>
          </a:xfrm>
        </p:spPr>
        <p:txBody>
          <a:bodyPr anchor="t"/>
          <a:lstStyle>
            <a:lvl1pPr>
              <a:defRPr sz="2500" b="0">
                <a:latin typeface="+mj-lt"/>
              </a:defRPr>
            </a:lvl1pPr>
          </a:lstStyle>
          <a:p>
            <a:r>
              <a:rPr lang="en-US"/>
              <a:t>Click to edit Master title style</a:t>
            </a:r>
            <a:endParaRPr lang="en-US" dirty="0"/>
          </a:p>
        </p:txBody>
      </p:sp>
      <p:sp>
        <p:nvSpPr>
          <p:cNvPr id="7" name="Text Placeholder 6"/>
          <p:cNvSpPr>
            <a:spLocks noGrp="1"/>
          </p:cNvSpPr>
          <p:nvPr>
            <p:ph type="body" sz="quarter" idx="13"/>
          </p:nvPr>
        </p:nvSpPr>
        <p:spPr>
          <a:xfrm>
            <a:off x="5131076" y="692536"/>
            <a:ext cx="3405706" cy="5427277"/>
          </a:xfrm>
          <a:prstGeom prst="rect">
            <a:avLst/>
          </a:prstGeom>
        </p:spPr>
        <p:txBody>
          <a:bodyPr/>
          <a:lstStyle>
            <a:lvl1pPr>
              <a:spcBef>
                <a:spcPts val="75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7676ECD8-2A80-CA4D-9F22-B1DD9BA3A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2912" y="6387504"/>
            <a:ext cx="259073" cy="279406"/>
          </a:xfrm>
          <a:prstGeom prst="rect">
            <a:avLst/>
          </a:prstGeom>
        </p:spPr>
      </p:pic>
      <p:sp>
        <p:nvSpPr>
          <p:cNvPr id="8" name="Rectangle 7">
            <a:extLst>
              <a:ext uri="{FF2B5EF4-FFF2-40B4-BE49-F238E27FC236}">
                <a16:creationId xmlns:a16="http://schemas.microsoft.com/office/drawing/2014/main" id="{BEC16478-152C-A840-A4A2-9FAEBA1DC22B}"/>
              </a:ext>
            </a:extLst>
          </p:cNvPr>
          <p:cNvSpPr/>
          <p:nvPr userDrawn="1"/>
        </p:nvSpPr>
        <p:spPr>
          <a:xfrm>
            <a:off x="0" y="6204000"/>
            <a:ext cx="4563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Picture Placeholder 10"/>
          <p:cNvSpPr>
            <a:spLocks noGrp="1"/>
          </p:cNvSpPr>
          <p:nvPr>
            <p:ph type="pic" sz="quarter" idx="14" hasCustomPrompt="1"/>
          </p:nvPr>
        </p:nvSpPr>
        <p:spPr>
          <a:xfrm>
            <a:off x="1" y="4857750"/>
            <a:ext cx="4572000" cy="2000250"/>
          </a:xfrm>
        </p:spPr>
        <p:txBody>
          <a:bodyPr/>
          <a:lstStyle>
            <a:lvl1pPr marL="0" indent="0">
              <a:buNone/>
              <a:defRPr/>
            </a:lvl1pPr>
          </a:lstStyle>
          <a:p>
            <a:r>
              <a:rPr lang="en-US" dirty="0"/>
              <a:t>Insert photo here</a:t>
            </a:r>
          </a:p>
        </p:txBody>
      </p:sp>
    </p:spTree>
    <p:extLst>
      <p:ext uri="{BB962C8B-B14F-4D97-AF65-F5344CB8AC3E}">
        <p14:creationId xmlns:p14="http://schemas.microsoft.com/office/powerpoint/2010/main" val="172834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652EFC0-0754-454C-8CBA-19C58A2B1816}"/>
              </a:ext>
            </a:extLst>
          </p:cNvPr>
          <p:cNvSpPr/>
          <p:nvPr userDrawn="1"/>
        </p:nvSpPr>
        <p:spPr>
          <a:xfrm>
            <a:off x="0" y="6204000"/>
            <a:ext cx="4563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userDrawn="1"/>
        </p:nvSpPr>
        <p:spPr>
          <a:xfrm>
            <a:off x="457200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p:cNvSpPr>
            <a:spLocks noGrp="1"/>
          </p:cNvSpPr>
          <p:nvPr>
            <p:ph type="title" hasCustomPrompt="1"/>
          </p:nvPr>
        </p:nvSpPr>
        <p:spPr>
          <a:xfrm>
            <a:off x="197818" y="643175"/>
            <a:ext cx="2094394" cy="582652"/>
          </a:xfrm>
        </p:spPr>
        <p:txBody>
          <a:bodyPr anchor="t"/>
          <a:lstStyle>
            <a:lvl1pPr>
              <a:defRPr sz="1500">
                <a:solidFill>
                  <a:srgbClr val="0785F2"/>
                </a:solidFill>
              </a:defRPr>
            </a:lvl1pPr>
          </a:lstStyle>
          <a:p>
            <a:r>
              <a:rPr lang="en-US" dirty="0"/>
              <a:t>Client name here</a:t>
            </a:r>
          </a:p>
        </p:txBody>
      </p:sp>
      <p:sp>
        <p:nvSpPr>
          <p:cNvPr id="7" name="Text Placeholder 6"/>
          <p:cNvSpPr>
            <a:spLocks noGrp="1"/>
          </p:cNvSpPr>
          <p:nvPr>
            <p:ph type="body" sz="quarter" idx="13"/>
          </p:nvPr>
        </p:nvSpPr>
        <p:spPr>
          <a:xfrm>
            <a:off x="5131076" y="692536"/>
            <a:ext cx="3405706" cy="5427277"/>
          </a:xfrm>
          <a:prstGeom prst="rect">
            <a:avLst/>
          </a:prstGeom>
        </p:spPr>
        <p:txBody>
          <a:bodyPr/>
          <a:lstStyle>
            <a:lvl1pPr>
              <a:spcBef>
                <a:spcPts val="75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4" hasCustomPrompt="1"/>
          </p:nvPr>
        </p:nvSpPr>
        <p:spPr>
          <a:xfrm>
            <a:off x="2545478" y="0"/>
            <a:ext cx="2026522" cy="6858000"/>
          </a:xfrm>
        </p:spPr>
        <p:txBody>
          <a:bodyPr/>
          <a:lstStyle>
            <a:lvl1pPr marL="0" indent="0">
              <a:buNone/>
              <a:defRPr/>
            </a:lvl1pPr>
          </a:lstStyle>
          <a:p>
            <a:r>
              <a:rPr lang="en-US" dirty="0"/>
              <a:t>Insert photo here</a:t>
            </a:r>
          </a:p>
        </p:txBody>
      </p:sp>
      <p:sp>
        <p:nvSpPr>
          <p:cNvPr id="5" name="TextBox 4"/>
          <p:cNvSpPr txBox="1"/>
          <p:nvPr userDrawn="1"/>
        </p:nvSpPr>
        <p:spPr>
          <a:xfrm>
            <a:off x="197818" y="270739"/>
            <a:ext cx="1299652" cy="226985"/>
          </a:xfrm>
          <a:prstGeom prst="rect">
            <a:avLst/>
          </a:prstGeom>
          <a:noFill/>
        </p:spPr>
        <p:txBody>
          <a:bodyPr wrap="square" lIns="0" rIns="0" rtlCol="0">
            <a:spAutoFit/>
          </a:bodyPr>
          <a:lstStyle/>
          <a:p>
            <a:r>
              <a:rPr lang="en-US" sz="875" dirty="0"/>
              <a:t>CASE STUDY</a:t>
            </a:r>
          </a:p>
        </p:txBody>
      </p:sp>
      <p:sp>
        <p:nvSpPr>
          <p:cNvPr id="9" name="Text Placeholder 8"/>
          <p:cNvSpPr>
            <a:spLocks noGrp="1"/>
          </p:cNvSpPr>
          <p:nvPr>
            <p:ph type="body" sz="quarter" idx="15" hasCustomPrompt="1"/>
          </p:nvPr>
        </p:nvSpPr>
        <p:spPr>
          <a:xfrm>
            <a:off x="222250" y="1358464"/>
            <a:ext cx="2069962" cy="678657"/>
          </a:xfrm>
        </p:spPr>
        <p:txBody>
          <a:bodyPr/>
          <a:lstStyle>
            <a:lvl1pPr marL="0" indent="0">
              <a:buNone/>
              <a:defRPr sz="375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0000</a:t>
            </a:r>
          </a:p>
        </p:txBody>
      </p:sp>
      <p:sp>
        <p:nvSpPr>
          <p:cNvPr id="13" name="Text Placeholder 8"/>
          <p:cNvSpPr>
            <a:spLocks noGrp="1"/>
          </p:cNvSpPr>
          <p:nvPr>
            <p:ph type="body" sz="quarter" idx="16" hasCustomPrompt="1"/>
          </p:nvPr>
        </p:nvSpPr>
        <p:spPr>
          <a:xfrm>
            <a:off x="253266" y="2086934"/>
            <a:ext cx="2038946" cy="1110153"/>
          </a:xfrm>
        </p:spPr>
        <p:txBody>
          <a:bodyPr/>
          <a:lstStyle>
            <a:lvl1pPr marL="0" indent="0">
              <a:buNone/>
              <a:defRPr sz="875" baseline="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Insert case study text here</a:t>
            </a:r>
          </a:p>
        </p:txBody>
      </p:sp>
      <p:sp>
        <p:nvSpPr>
          <p:cNvPr id="14" name="Text Placeholder 8"/>
          <p:cNvSpPr>
            <a:spLocks noGrp="1"/>
          </p:cNvSpPr>
          <p:nvPr>
            <p:ph type="body" sz="quarter" idx="17" hasCustomPrompt="1"/>
          </p:nvPr>
        </p:nvSpPr>
        <p:spPr>
          <a:xfrm>
            <a:off x="222250" y="3346290"/>
            <a:ext cx="2069962" cy="678657"/>
          </a:xfrm>
        </p:spPr>
        <p:txBody>
          <a:bodyPr/>
          <a:lstStyle>
            <a:lvl1pPr marL="0" indent="0">
              <a:buNone/>
              <a:defRPr sz="375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0000</a:t>
            </a:r>
          </a:p>
        </p:txBody>
      </p:sp>
      <p:sp>
        <p:nvSpPr>
          <p:cNvPr id="15" name="Text Placeholder 8"/>
          <p:cNvSpPr>
            <a:spLocks noGrp="1"/>
          </p:cNvSpPr>
          <p:nvPr>
            <p:ph type="body" sz="quarter" idx="18" hasCustomPrompt="1"/>
          </p:nvPr>
        </p:nvSpPr>
        <p:spPr>
          <a:xfrm>
            <a:off x="253266" y="4074759"/>
            <a:ext cx="2038946" cy="1110153"/>
          </a:xfrm>
        </p:spPr>
        <p:txBody>
          <a:bodyPr/>
          <a:lstStyle>
            <a:lvl1pPr marL="0" indent="0">
              <a:buNone/>
              <a:defRPr sz="875" baseline="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2912" y="6387504"/>
            <a:ext cx="259073" cy="279406"/>
          </a:xfrm>
          <a:prstGeom prst="rect">
            <a:avLst/>
          </a:prstGeom>
        </p:spPr>
      </p:pic>
      <p:sp>
        <p:nvSpPr>
          <p:cNvPr id="17" name="Picture Placeholder 16"/>
          <p:cNvSpPr>
            <a:spLocks noGrp="1"/>
          </p:cNvSpPr>
          <p:nvPr>
            <p:ph type="pic" sz="quarter" idx="19" hasCustomPrompt="1"/>
          </p:nvPr>
        </p:nvSpPr>
        <p:spPr>
          <a:xfrm>
            <a:off x="261937" y="5930636"/>
            <a:ext cx="694704" cy="743479"/>
          </a:xfrm>
        </p:spPr>
        <p:txBody>
          <a:bodyPr/>
          <a:lstStyle>
            <a:lvl1pPr marL="0" indent="0">
              <a:lnSpc>
                <a:spcPct val="90000"/>
              </a:lnSpc>
              <a:buNone/>
              <a:defRPr sz="875" baseline="0"/>
            </a:lvl1pPr>
          </a:lstStyle>
          <a:p>
            <a:r>
              <a:rPr lang="en-US" dirty="0"/>
              <a:t>Client logo (adjust box to fit logo)</a:t>
            </a:r>
          </a:p>
        </p:txBody>
      </p:sp>
    </p:spTree>
    <p:extLst>
      <p:ext uri="{BB962C8B-B14F-4D97-AF65-F5344CB8AC3E}">
        <p14:creationId xmlns:p14="http://schemas.microsoft.com/office/powerpoint/2010/main" val="220233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8D145B-AC0E-D845-A3E5-AB8BD5B00499}"/>
              </a:ext>
            </a:extLst>
          </p:cNvPr>
          <p:cNvSpPr/>
          <p:nvPr userDrawn="1"/>
        </p:nvSpPr>
        <p:spPr>
          <a:xfrm>
            <a:off x="0" y="6204000"/>
            <a:ext cx="4563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197818" y="643175"/>
            <a:ext cx="2094394" cy="582652"/>
          </a:xfrm>
        </p:spPr>
        <p:txBody>
          <a:bodyPr anchor="t"/>
          <a:lstStyle>
            <a:lvl1pPr>
              <a:defRPr sz="1500">
                <a:solidFill>
                  <a:srgbClr val="0785F2"/>
                </a:solidFill>
              </a:defRPr>
            </a:lvl1pPr>
          </a:lstStyle>
          <a:p>
            <a:r>
              <a:rPr lang="en-US" dirty="0"/>
              <a:t>Client name here</a:t>
            </a:r>
          </a:p>
        </p:txBody>
      </p:sp>
      <p:sp>
        <p:nvSpPr>
          <p:cNvPr id="7" name="Text Placeholder 6"/>
          <p:cNvSpPr>
            <a:spLocks noGrp="1"/>
          </p:cNvSpPr>
          <p:nvPr>
            <p:ph type="body" sz="quarter" idx="13"/>
          </p:nvPr>
        </p:nvSpPr>
        <p:spPr>
          <a:xfrm>
            <a:off x="6199533" y="643175"/>
            <a:ext cx="2621446" cy="5551206"/>
          </a:xfrm>
          <a:prstGeom prst="rect">
            <a:avLst/>
          </a:prstGeom>
        </p:spPr>
        <p:txBody>
          <a:bodyPr/>
          <a:lstStyle>
            <a:lvl1pPr>
              <a:spcBef>
                <a:spcPts val="750"/>
              </a:spcBef>
              <a:spcAft>
                <a:spcPts val="0"/>
              </a:spcAft>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p:cNvSpPr>
            <a:spLocks noGrp="1"/>
          </p:cNvSpPr>
          <p:nvPr>
            <p:ph type="pic" sz="quarter" idx="14" hasCustomPrompt="1"/>
          </p:nvPr>
        </p:nvSpPr>
        <p:spPr>
          <a:xfrm>
            <a:off x="2781533" y="0"/>
            <a:ext cx="3119826" cy="6858000"/>
          </a:xfrm>
        </p:spPr>
        <p:txBody>
          <a:bodyPr/>
          <a:lstStyle>
            <a:lvl1pPr marL="0" indent="0">
              <a:buNone/>
              <a:defRPr/>
            </a:lvl1pPr>
          </a:lstStyle>
          <a:p>
            <a:r>
              <a:rPr lang="en-US" dirty="0"/>
              <a:t>Insert photo here</a:t>
            </a:r>
          </a:p>
        </p:txBody>
      </p:sp>
      <p:sp>
        <p:nvSpPr>
          <p:cNvPr id="5" name="TextBox 4"/>
          <p:cNvSpPr txBox="1"/>
          <p:nvPr userDrawn="1"/>
        </p:nvSpPr>
        <p:spPr>
          <a:xfrm>
            <a:off x="197818" y="270739"/>
            <a:ext cx="1299652" cy="226985"/>
          </a:xfrm>
          <a:prstGeom prst="rect">
            <a:avLst/>
          </a:prstGeom>
          <a:noFill/>
        </p:spPr>
        <p:txBody>
          <a:bodyPr wrap="square" lIns="0" rIns="0" rtlCol="0">
            <a:spAutoFit/>
          </a:bodyPr>
          <a:lstStyle/>
          <a:p>
            <a:r>
              <a:rPr lang="en-US" sz="875" dirty="0"/>
              <a:t>CASE STUDY</a:t>
            </a:r>
          </a:p>
        </p:txBody>
      </p:sp>
      <p:sp>
        <p:nvSpPr>
          <p:cNvPr id="9" name="Text Placeholder 8"/>
          <p:cNvSpPr>
            <a:spLocks noGrp="1"/>
          </p:cNvSpPr>
          <p:nvPr>
            <p:ph type="body" sz="quarter" idx="15" hasCustomPrompt="1"/>
          </p:nvPr>
        </p:nvSpPr>
        <p:spPr>
          <a:xfrm>
            <a:off x="222250" y="1358464"/>
            <a:ext cx="2069962" cy="678657"/>
          </a:xfrm>
        </p:spPr>
        <p:txBody>
          <a:bodyPr/>
          <a:lstStyle>
            <a:lvl1pPr marL="0" indent="0">
              <a:buNone/>
              <a:defRPr sz="375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0000</a:t>
            </a:r>
          </a:p>
        </p:txBody>
      </p:sp>
      <p:sp>
        <p:nvSpPr>
          <p:cNvPr id="13" name="Text Placeholder 8"/>
          <p:cNvSpPr>
            <a:spLocks noGrp="1"/>
          </p:cNvSpPr>
          <p:nvPr>
            <p:ph type="body" sz="quarter" idx="16" hasCustomPrompt="1"/>
          </p:nvPr>
        </p:nvSpPr>
        <p:spPr>
          <a:xfrm>
            <a:off x="253266" y="2086934"/>
            <a:ext cx="2038946" cy="1110153"/>
          </a:xfrm>
        </p:spPr>
        <p:txBody>
          <a:bodyPr/>
          <a:lstStyle>
            <a:lvl1pPr marL="0" indent="0">
              <a:buNone/>
              <a:defRPr sz="875" baseline="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Insert case study text here</a:t>
            </a:r>
          </a:p>
        </p:txBody>
      </p:sp>
      <p:sp>
        <p:nvSpPr>
          <p:cNvPr id="14" name="Text Placeholder 8"/>
          <p:cNvSpPr>
            <a:spLocks noGrp="1"/>
          </p:cNvSpPr>
          <p:nvPr>
            <p:ph type="body" sz="quarter" idx="17" hasCustomPrompt="1"/>
          </p:nvPr>
        </p:nvSpPr>
        <p:spPr>
          <a:xfrm>
            <a:off x="222250" y="3346290"/>
            <a:ext cx="2069962" cy="678657"/>
          </a:xfrm>
        </p:spPr>
        <p:txBody>
          <a:bodyPr/>
          <a:lstStyle>
            <a:lvl1pPr marL="0" indent="0">
              <a:buNone/>
              <a:defRPr sz="375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0000</a:t>
            </a:r>
          </a:p>
        </p:txBody>
      </p:sp>
      <p:sp>
        <p:nvSpPr>
          <p:cNvPr id="15" name="Text Placeholder 8"/>
          <p:cNvSpPr>
            <a:spLocks noGrp="1"/>
          </p:cNvSpPr>
          <p:nvPr>
            <p:ph type="body" sz="quarter" idx="18" hasCustomPrompt="1"/>
          </p:nvPr>
        </p:nvSpPr>
        <p:spPr>
          <a:xfrm>
            <a:off x="253266" y="4074759"/>
            <a:ext cx="2038946" cy="1110153"/>
          </a:xfrm>
        </p:spPr>
        <p:txBody>
          <a:bodyPr/>
          <a:lstStyle>
            <a:lvl1pPr marL="0" indent="0">
              <a:buNone/>
              <a:defRPr sz="875" baseline="0">
                <a:solidFill>
                  <a:schemeClr val="tx1"/>
                </a:solidFill>
              </a:defRPr>
            </a:lvl1pPr>
            <a:lvl2pPr marL="142875" indent="0">
              <a:buNone/>
              <a:defRPr/>
            </a:lvl2pPr>
            <a:lvl3pPr marL="285750" indent="0">
              <a:buNone/>
              <a:defRPr/>
            </a:lvl3pPr>
            <a:lvl4pPr marL="428625" indent="0">
              <a:buNone/>
              <a:defRPr/>
            </a:lvl4pPr>
            <a:lvl5pPr marL="571500" indent="0">
              <a:buNone/>
              <a:defRPr/>
            </a:lvl5pPr>
          </a:lstStyle>
          <a:p>
            <a:pPr lvl="0"/>
            <a:r>
              <a:rPr lang="en-US" dirty="0"/>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2912" y="6387504"/>
            <a:ext cx="259073" cy="279406"/>
          </a:xfrm>
          <a:prstGeom prst="rect">
            <a:avLst/>
          </a:prstGeom>
        </p:spPr>
      </p:pic>
      <p:sp>
        <p:nvSpPr>
          <p:cNvPr id="17" name="Picture Placeholder 16"/>
          <p:cNvSpPr>
            <a:spLocks noGrp="1"/>
          </p:cNvSpPr>
          <p:nvPr>
            <p:ph type="pic" sz="quarter" idx="19" hasCustomPrompt="1"/>
          </p:nvPr>
        </p:nvSpPr>
        <p:spPr>
          <a:xfrm>
            <a:off x="261937" y="5930636"/>
            <a:ext cx="694704" cy="743479"/>
          </a:xfrm>
        </p:spPr>
        <p:txBody>
          <a:bodyPr/>
          <a:lstStyle>
            <a:lvl1pPr marL="0" indent="0">
              <a:lnSpc>
                <a:spcPct val="90000"/>
              </a:lnSpc>
              <a:buNone/>
              <a:defRPr sz="875" baseline="0"/>
            </a:lvl1pPr>
          </a:lstStyle>
          <a:p>
            <a:r>
              <a:rPr lang="en-US" dirty="0"/>
              <a:t>Client logo (adjust box to fit logo)</a:t>
            </a:r>
          </a:p>
        </p:txBody>
      </p:sp>
    </p:spTree>
    <p:extLst>
      <p:ext uri="{BB962C8B-B14F-4D97-AF65-F5344CB8AC3E}">
        <p14:creationId xmlns:p14="http://schemas.microsoft.com/office/powerpoint/2010/main" val="29613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52393E-015B-314D-80D9-1F1C50D1F802}"/>
              </a:ext>
            </a:extLst>
          </p:cNvPr>
          <p:cNvSpPr/>
          <p:nvPr userDrawn="1"/>
        </p:nvSpPr>
        <p:spPr>
          <a:xfrm>
            <a:off x="0" y="6204000"/>
            <a:ext cx="914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197818" y="643175"/>
            <a:ext cx="2094394" cy="582652"/>
          </a:xfrm>
        </p:spPr>
        <p:txBody>
          <a:bodyPr anchor="t"/>
          <a:lstStyle>
            <a:lvl1pPr>
              <a:defRPr sz="1500">
                <a:solidFill>
                  <a:srgbClr val="0785F2"/>
                </a:solidFill>
              </a:defRPr>
            </a:lvl1pPr>
          </a:lstStyle>
          <a:p>
            <a:r>
              <a:rPr lang="en-US" dirty="0"/>
              <a:t>Client name here</a:t>
            </a:r>
          </a:p>
        </p:txBody>
      </p:sp>
      <p:sp>
        <p:nvSpPr>
          <p:cNvPr id="7" name="Text Placeholder 6"/>
          <p:cNvSpPr>
            <a:spLocks noGrp="1"/>
          </p:cNvSpPr>
          <p:nvPr>
            <p:ph type="body" sz="quarter" idx="13"/>
          </p:nvPr>
        </p:nvSpPr>
        <p:spPr>
          <a:xfrm>
            <a:off x="447262" y="1424610"/>
            <a:ext cx="7889184" cy="4141304"/>
          </a:xfrm>
          <a:prstGeom prst="rect">
            <a:avLst/>
          </a:prstGeom>
        </p:spPr>
        <p:txBody>
          <a:bodyPr numCol="2" spcCol="914400"/>
          <a:lstStyle>
            <a:lvl1pPr>
              <a:spcBef>
                <a:spcPts val="750"/>
              </a:spcBef>
              <a:spcAft>
                <a:spcPts val="0"/>
              </a:spcAft>
              <a:buClr>
                <a:srgbClr val="0785F2"/>
              </a:buClr>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197818" y="270739"/>
            <a:ext cx="2069546" cy="226985"/>
          </a:xfrm>
          <a:prstGeom prst="rect">
            <a:avLst/>
          </a:prstGeom>
          <a:noFill/>
        </p:spPr>
        <p:txBody>
          <a:bodyPr wrap="square" lIns="0" rIns="0" rtlCol="0">
            <a:spAutoFit/>
          </a:bodyPr>
          <a:lstStyle/>
          <a:p>
            <a:r>
              <a:rPr lang="en-US" sz="875" dirty="0"/>
              <a:t>CASE STUDY </a:t>
            </a:r>
            <a:r>
              <a:rPr lang="en-US" sz="875" dirty="0">
                <a:solidFill>
                  <a:schemeClr val="bg2"/>
                </a:solidFill>
              </a:rPr>
              <a:t>(continued)</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2912" y="6387504"/>
            <a:ext cx="259073" cy="279406"/>
          </a:xfrm>
          <a:prstGeom prst="rect">
            <a:avLst/>
          </a:prstGeom>
        </p:spPr>
      </p:pic>
      <p:sp>
        <p:nvSpPr>
          <p:cNvPr id="17" name="Picture Placeholder 16"/>
          <p:cNvSpPr>
            <a:spLocks noGrp="1"/>
          </p:cNvSpPr>
          <p:nvPr>
            <p:ph type="pic" sz="quarter" idx="19" hasCustomPrompt="1"/>
          </p:nvPr>
        </p:nvSpPr>
        <p:spPr>
          <a:xfrm>
            <a:off x="261937" y="5930636"/>
            <a:ext cx="694704" cy="743479"/>
          </a:xfrm>
        </p:spPr>
        <p:txBody>
          <a:bodyPr/>
          <a:lstStyle>
            <a:lvl1pPr marL="0" indent="0">
              <a:lnSpc>
                <a:spcPct val="90000"/>
              </a:lnSpc>
              <a:buNone/>
              <a:defRPr sz="875" baseline="0"/>
            </a:lvl1pPr>
          </a:lstStyle>
          <a:p>
            <a:r>
              <a:rPr lang="en-US" dirty="0"/>
              <a:t>Client logo (adjust box to fit logo)</a:t>
            </a:r>
          </a:p>
        </p:txBody>
      </p:sp>
    </p:spTree>
    <p:extLst>
      <p:ext uri="{BB962C8B-B14F-4D97-AF65-F5344CB8AC3E}">
        <p14:creationId xmlns:p14="http://schemas.microsoft.com/office/powerpoint/2010/main" val="3569653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ide Text Photo">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548889" y="762000"/>
            <a:ext cx="2966085" cy="5068453"/>
          </a:xfrm>
        </p:spPr>
        <p:txBody>
          <a:bodyPr numCol="1" spcCol="347472">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3"/>
          </p:nvPr>
        </p:nvSpPr>
        <p:spPr>
          <a:xfrm>
            <a:off x="5715000" y="762635"/>
            <a:ext cx="3000375" cy="5067818"/>
          </a:xfrm>
        </p:spPr>
        <p:txBody>
          <a:bodyPr>
            <a:noAutofit/>
          </a:bodyPr>
          <a:lstStyle>
            <a:lvl1pPr marL="0" indent="0">
              <a:buNone/>
              <a:defRPr b="0"/>
            </a:lvl1pPr>
          </a:lstStyle>
          <a:p>
            <a:r>
              <a:rPr lang="en-US"/>
              <a:t>Click icon to add picture</a:t>
            </a:r>
          </a:p>
        </p:txBody>
      </p:sp>
      <p:sp>
        <p:nvSpPr>
          <p:cNvPr id="6" name="Title 1"/>
          <p:cNvSpPr>
            <a:spLocks noGrp="1"/>
          </p:cNvSpPr>
          <p:nvPr>
            <p:ph type="title"/>
          </p:nvPr>
        </p:nvSpPr>
        <p:spPr>
          <a:xfrm>
            <a:off x="571500" y="762001"/>
            <a:ext cx="1861297" cy="5068453"/>
          </a:xfrm>
        </p:spPr>
        <p:txBody>
          <a:bodyPr lIns="0" tIns="0" rIns="0" bIns="0" anchor="b" anchorCtr="0">
            <a:noAutofit/>
          </a:bodyPr>
          <a:lstStyle/>
          <a:p>
            <a:r>
              <a:rPr lang="en-US"/>
              <a:t>Click to edit Master title style</a:t>
            </a:r>
            <a:endParaRPr lang="en-US" dirty="0"/>
          </a:p>
        </p:txBody>
      </p:sp>
      <p:sp>
        <p:nvSpPr>
          <p:cNvPr id="8"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9"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8698566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9144000" cy="4258235"/>
          </a:xfrm>
          <a:prstGeom prst="rect">
            <a:avLst/>
          </a:prstGeom>
        </p:spPr>
        <p:txBody>
          <a:bodyPr>
            <a:normAutofit/>
          </a:bodyPr>
          <a:lstStyle>
            <a:lvl1pPr marL="0" indent="0">
              <a:buNone/>
              <a:defRPr sz="1500" baseline="0"/>
            </a:lvl1pPr>
          </a:lstStyle>
          <a:p>
            <a:r>
              <a:rPr lang="en-US" dirty="0"/>
              <a:t> 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4258235"/>
            <a:ext cx="9144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dirty="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userDrawn="1"/>
        </p:nvCxnSpPr>
        <p:spPr>
          <a:xfrm>
            <a:off x="357188" y="5571414"/>
            <a:ext cx="84296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060756" y="4258235"/>
            <a:ext cx="6155055" cy="723900"/>
          </a:xfrm>
          <a:prstGeom prst="rect">
            <a:avLst/>
          </a:prstGeom>
        </p:spPr>
        <p:txBody>
          <a:bodyPr lIns="0" tIns="45720" rIns="0" bIns="45720" anchor="b">
            <a:noAutofit/>
          </a:bodyPr>
          <a:lstStyle>
            <a:lvl1pPr marL="0" indent="0">
              <a:buFontTx/>
              <a:buNone/>
              <a:defRPr sz="1750" b="0" i="0">
                <a:solidFill>
                  <a:schemeClr val="bg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060756" y="5133044"/>
            <a:ext cx="6154431" cy="385716"/>
          </a:xfrm>
          <a:prstGeom prst="rect">
            <a:avLst/>
          </a:prstGeom>
        </p:spPr>
        <p:txBody>
          <a:bodyPr lIns="0" tIns="45720" rIns="0" bIns="45720" anchor="t">
            <a:noAutofit/>
          </a:bodyPr>
          <a:lstStyle>
            <a:lvl1pPr marL="0" indent="0">
              <a:buFontTx/>
              <a:buNone/>
              <a:defRPr sz="1500" b="1" i="0">
                <a:solidFill>
                  <a:schemeClr val="bg1"/>
                </a:solidFill>
                <a:latin typeface="DM Sans" charset="0"/>
                <a:ea typeface="DM Sans" charset="0"/>
                <a:cs typeface="DM Sans"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06075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mn-lt"/>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429319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mn-lt"/>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094" y="4610507"/>
            <a:ext cx="621719" cy="670514"/>
          </a:xfrm>
          <a:prstGeom prst="rect">
            <a:avLst/>
          </a:prstGeom>
        </p:spPr>
      </p:pic>
      <p:sp>
        <p:nvSpPr>
          <p:cNvPr id="23" name="Text Placeholder 3"/>
          <p:cNvSpPr>
            <a:spLocks noGrp="1"/>
          </p:cNvSpPr>
          <p:nvPr>
            <p:ph type="body" sz="quarter" idx="15" hasCustomPrompt="1"/>
          </p:nvPr>
        </p:nvSpPr>
        <p:spPr>
          <a:xfrm>
            <a:off x="7585174" y="5780755"/>
            <a:ext cx="1261178" cy="351896"/>
          </a:xfrm>
          <a:prstGeom prst="rect">
            <a:avLst/>
          </a:prstGeom>
        </p:spPr>
        <p:txBody>
          <a:bodyPr lIns="0" tIns="45720" rIns="0" bIns="45720">
            <a:noAutofit/>
          </a:bodyPr>
          <a:lstStyle>
            <a:lvl1pPr marL="0" indent="0" algn="r">
              <a:buNone/>
              <a:defRPr sz="875">
                <a:solidFill>
                  <a:schemeClr val="bg1">
                    <a:lumMod val="65000"/>
                  </a:schemeClr>
                </a:solidFill>
              </a:defRPr>
            </a:lvl1pPr>
          </a:lstStyle>
          <a:p>
            <a:pPr lvl="0"/>
            <a:r>
              <a:rPr lang="en-US"/>
              <a:t>Date</a:t>
            </a:r>
            <a:endParaRPr lang="en-US" dirty="0"/>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7045" y="4456648"/>
            <a:ext cx="415623" cy="564307"/>
          </a:xfrm>
          <a:prstGeom prst="rect">
            <a:avLst/>
          </a:prstGeom>
        </p:spPr>
      </p:pic>
    </p:spTree>
    <p:extLst>
      <p:ext uri="{BB962C8B-B14F-4D97-AF65-F5344CB8AC3E}">
        <p14:creationId xmlns:p14="http://schemas.microsoft.com/office/powerpoint/2010/main" val="32327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1" y="1"/>
            <a:ext cx="2237014" cy="4247309"/>
          </a:xfrm>
          <a:prstGeom prst="rect">
            <a:avLst/>
          </a:prstGeom>
        </p:spPr>
        <p:txBody>
          <a:bodyPr>
            <a:normAutofit/>
          </a:bodyPr>
          <a:lstStyle>
            <a:lvl1pPr marL="0" indent="0">
              <a:buNone/>
              <a:defRPr sz="1500" baseline="0"/>
            </a:lvl1pPr>
          </a:lstStyle>
          <a:p>
            <a:r>
              <a:rPr lang="en-US" dirty="0"/>
              <a:t>Photo-collage title slide.</a:t>
            </a:r>
          </a:p>
          <a:p>
            <a:r>
              <a:rPr lang="en-US" dirty="0"/>
              <a:t>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4258235"/>
            <a:ext cx="9144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dirty="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userDrawn="1"/>
        </p:nvCxnSpPr>
        <p:spPr>
          <a:xfrm>
            <a:off x="357188" y="5571414"/>
            <a:ext cx="84296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060756" y="4258235"/>
            <a:ext cx="6155055" cy="723900"/>
          </a:xfrm>
          <a:prstGeom prst="rect">
            <a:avLst/>
          </a:prstGeom>
        </p:spPr>
        <p:txBody>
          <a:bodyPr lIns="0" tIns="45720" rIns="0" bIns="45720" anchor="b">
            <a:noAutofit/>
          </a:bodyPr>
          <a:lstStyle>
            <a:lvl1pPr marL="0" indent="0">
              <a:buFontTx/>
              <a:buNone/>
              <a:defRPr sz="1750" b="0" i="0">
                <a:solidFill>
                  <a:schemeClr val="bg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060756" y="5133044"/>
            <a:ext cx="6154431" cy="385716"/>
          </a:xfrm>
          <a:prstGeom prst="rect">
            <a:avLst/>
          </a:prstGeom>
        </p:spPr>
        <p:txBody>
          <a:bodyPr lIns="0" tIns="45720" rIns="0" bIns="45720" anchor="t">
            <a:noAutofit/>
          </a:bodyPr>
          <a:lstStyle>
            <a:lvl1pPr marL="0" indent="0">
              <a:buFontTx/>
              <a:buNone/>
              <a:defRPr sz="1500" b="1" i="0">
                <a:solidFill>
                  <a:schemeClr val="bg1"/>
                </a:solidFill>
                <a:latin typeface="DM Sans" charset="0"/>
                <a:ea typeface="DM Sans" charset="0"/>
                <a:cs typeface="DM Sans"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06075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mn-lt"/>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429319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mn-lt"/>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65094" y="4610507"/>
            <a:ext cx="621719" cy="670514"/>
          </a:xfrm>
          <a:prstGeom prst="rect">
            <a:avLst/>
          </a:prstGeom>
        </p:spPr>
      </p:pic>
      <p:sp>
        <p:nvSpPr>
          <p:cNvPr id="23" name="Text Placeholder 3"/>
          <p:cNvSpPr>
            <a:spLocks noGrp="1"/>
          </p:cNvSpPr>
          <p:nvPr>
            <p:ph type="body" sz="quarter" idx="15" hasCustomPrompt="1"/>
          </p:nvPr>
        </p:nvSpPr>
        <p:spPr>
          <a:xfrm>
            <a:off x="7585174" y="5780755"/>
            <a:ext cx="1261178" cy="351896"/>
          </a:xfrm>
          <a:prstGeom prst="rect">
            <a:avLst/>
          </a:prstGeom>
        </p:spPr>
        <p:txBody>
          <a:bodyPr lIns="0" tIns="45720" rIns="0" bIns="45720">
            <a:noAutofit/>
          </a:bodyPr>
          <a:lstStyle>
            <a:lvl1pPr marL="0" indent="0" algn="r">
              <a:buNone/>
              <a:defRPr sz="875">
                <a:solidFill>
                  <a:schemeClr val="bg1">
                    <a:lumMod val="65000"/>
                  </a:schemeClr>
                </a:solidFill>
              </a:defRPr>
            </a:lvl1pPr>
          </a:lstStyle>
          <a:p>
            <a:pPr lvl="0"/>
            <a:r>
              <a:rPr lang="en-US"/>
              <a:t>Date</a:t>
            </a:r>
            <a:endParaRPr lang="en-US" dirty="0"/>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7045" y="4456648"/>
            <a:ext cx="415623" cy="564307"/>
          </a:xfrm>
          <a:prstGeom prst="rect">
            <a:avLst/>
          </a:prstGeom>
        </p:spPr>
      </p:pic>
      <p:sp>
        <p:nvSpPr>
          <p:cNvPr id="21" name="Picture Placeholder 2">
            <a:extLst>
              <a:ext uri="{FF2B5EF4-FFF2-40B4-BE49-F238E27FC236}">
                <a16:creationId xmlns:a16="http://schemas.microsoft.com/office/drawing/2014/main" id="{7CE44C47-238B-6F46-AB13-7C9946CBBECA}"/>
              </a:ext>
            </a:extLst>
          </p:cNvPr>
          <p:cNvSpPr>
            <a:spLocks noGrp="1"/>
          </p:cNvSpPr>
          <p:nvPr>
            <p:ph type="pic" sz="quarter" idx="16" hasCustomPrompt="1"/>
          </p:nvPr>
        </p:nvSpPr>
        <p:spPr>
          <a:xfrm>
            <a:off x="2237015" y="5463"/>
            <a:ext cx="4669971" cy="2142652"/>
          </a:xfrm>
          <a:prstGeom prst="rect">
            <a:avLst/>
          </a:prstGeom>
        </p:spPr>
        <p:txBody>
          <a:bodyPr>
            <a:normAutofit/>
          </a:bodyPr>
          <a:lstStyle>
            <a:lvl1pPr marL="0" indent="0">
              <a:buNone/>
              <a:defRPr sz="1500" baseline="0"/>
            </a:lvl1pPr>
          </a:lstStyle>
          <a:p>
            <a:r>
              <a:rPr lang="en-US" dirty="0"/>
              <a:t>Photo-collage title slide. Insert/Drop Photo Here</a:t>
            </a:r>
          </a:p>
        </p:txBody>
      </p:sp>
      <p:sp>
        <p:nvSpPr>
          <p:cNvPr id="22" name="Picture Placeholder 2">
            <a:extLst>
              <a:ext uri="{FF2B5EF4-FFF2-40B4-BE49-F238E27FC236}">
                <a16:creationId xmlns:a16="http://schemas.microsoft.com/office/drawing/2014/main" id="{03DC521D-68D5-1C47-BF94-04B6EE1B4B9E}"/>
              </a:ext>
            </a:extLst>
          </p:cNvPr>
          <p:cNvSpPr>
            <a:spLocks noGrp="1"/>
          </p:cNvSpPr>
          <p:nvPr>
            <p:ph type="pic" sz="quarter" idx="17" hasCustomPrompt="1"/>
          </p:nvPr>
        </p:nvSpPr>
        <p:spPr>
          <a:xfrm>
            <a:off x="6906986" y="5462"/>
            <a:ext cx="2237014" cy="4247309"/>
          </a:xfrm>
          <a:prstGeom prst="rect">
            <a:avLst/>
          </a:prstGeom>
        </p:spPr>
        <p:txBody>
          <a:bodyPr>
            <a:normAutofit/>
          </a:bodyPr>
          <a:lstStyle>
            <a:lvl1pPr marL="0" indent="0">
              <a:buNone/>
              <a:defRPr sz="1500" baseline="0"/>
            </a:lvl1pPr>
          </a:lstStyle>
          <a:p>
            <a:r>
              <a:rPr lang="en-US" dirty="0"/>
              <a:t>Photo-collage title slide.</a:t>
            </a:r>
          </a:p>
          <a:p>
            <a:r>
              <a:rPr lang="en-US" dirty="0"/>
              <a:t>Insert/Drop Photo Here</a:t>
            </a:r>
          </a:p>
        </p:txBody>
      </p:sp>
      <p:sp>
        <p:nvSpPr>
          <p:cNvPr id="24" name="Picture Placeholder 2">
            <a:extLst>
              <a:ext uri="{FF2B5EF4-FFF2-40B4-BE49-F238E27FC236}">
                <a16:creationId xmlns:a16="http://schemas.microsoft.com/office/drawing/2014/main" id="{A038C200-DF86-9E4F-A18D-6D13B7175238}"/>
              </a:ext>
            </a:extLst>
          </p:cNvPr>
          <p:cNvSpPr>
            <a:spLocks noGrp="1"/>
          </p:cNvSpPr>
          <p:nvPr>
            <p:ph type="pic" sz="quarter" idx="18" hasCustomPrompt="1"/>
          </p:nvPr>
        </p:nvSpPr>
        <p:spPr>
          <a:xfrm>
            <a:off x="2237015" y="2157313"/>
            <a:ext cx="4669971" cy="2095458"/>
          </a:xfrm>
          <a:prstGeom prst="rect">
            <a:avLst/>
          </a:prstGeom>
        </p:spPr>
        <p:txBody>
          <a:bodyPr>
            <a:normAutofit/>
          </a:bodyPr>
          <a:lstStyle>
            <a:lvl1pPr marL="0" indent="0">
              <a:buNone/>
              <a:defRPr sz="1500" baseline="0"/>
            </a:lvl1pPr>
          </a:lstStyle>
          <a:p>
            <a:r>
              <a:rPr lang="en-US" dirty="0"/>
              <a:t>Photo-collage title slide. Insert/Drop Photo Here</a:t>
            </a:r>
          </a:p>
        </p:txBody>
      </p:sp>
    </p:spTree>
    <p:extLst>
      <p:ext uri="{BB962C8B-B14F-4D97-AF65-F5344CB8AC3E}">
        <p14:creationId xmlns:p14="http://schemas.microsoft.com/office/powerpoint/2010/main" val="19910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Slide Photo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9144000" cy="6858000"/>
          </a:xfrm>
          <a:prstGeom prst="rect">
            <a:avLst/>
          </a:prstGeom>
        </p:spPr>
      </p:pic>
      <p:sp>
        <p:nvSpPr>
          <p:cNvPr id="22" name="Rectangle 21">
            <a:extLst>
              <a:ext uri="{FF2B5EF4-FFF2-40B4-BE49-F238E27FC236}">
                <a16:creationId xmlns:a16="http://schemas.microsoft.com/office/drawing/2014/main" id="{11A0A7F5-1412-7E47-A021-6362E8FB550B}"/>
              </a:ext>
            </a:extLst>
          </p:cNvPr>
          <p:cNvSpPr/>
          <p:nvPr userDrawn="1"/>
        </p:nvSpPr>
        <p:spPr>
          <a:xfrm>
            <a:off x="0" y="4258235"/>
            <a:ext cx="9144000" cy="2599765"/>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cxnSp>
        <p:nvCxnSpPr>
          <p:cNvPr id="23" name="Straight Connector 22">
            <a:extLst>
              <a:ext uri="{FF2B5EF4-FFF2-40B4-BE49-F238E27FC236}">
                <a16:creationId xmlns:a16="http://schemas.microsoft.com/office/drawing/2014/main" id="{009612DB-CD95-2344-9229-26B2E05F4B9B}"/>
              </a:ext>
            </a:extLst>
          </p:cNvPr>
          <p:cNvCxnSpPr>
            <a:cxnSpLocks/>
          </p:cNvCxnSpPr>
          <p:nvPr userDrawn="1"/>
        </p:nvCxnSpPr>
        <p:spPr>
          <a:xfrm>
            <a:off x="357188" y="5571414"/>
            <a:ext cx="84296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577C2A6B-845E-034D-AE6B-3139424BD13D}"/>
              </a:ext>
            </a:extLst>
          </p:cNvPr>
          <p:cNvSpPr>
            <a:spLocks noGrp="1"/>
          </p:cNvSpPr>
          <p:nvPr>
            <p:ph type="body" sz="quarter" idx="10" hasCustomPrompt="1"/>
          </p:nvPr>
        </p:nvSpPr>
        <p:spPr>
          <a:xfrm>
            <a:off x="1060756" y="4258235"/>
            <a:ext cx="6154431" cy="722073"/>
          </a:xfrm>
          <a:prstGeom prst="rect">
            <a:avLst/>
          </a:prstGeom>
        </p:spPr>
        <p:txBody>
          <a:bodyPr lIns="0" tIns="45720" rIns="0" bIns="45720" anchor="b">
            <a:noAutofit/>
          </a:bodyPr>
          <a:lstStyle>
            <a:lvl1pPr marL="0" indent="0">
              <a:lnSpc>
                <a:spcPct val="110000"/>
              </a:lnSpc>
              <a:buFontTx/>
              <a:buNone/>
              <a:defRPr sz="1750" b="0" i="0">
                <a:solidFill>
                  <a:schemeClr val="bg1"/>
                </a:solidFill>
                <a:latin typeface="DM Sans Medium" charset="0"/>
                <a:ea typeface="DM Sans Medium" charset="0"/>
                <a:cs typeface="DM Sans Medium"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32" name="Text Placeholder 3">
            <a:extLst>
              <a:ext uri="{FF2B5EF4-FFF2-40B4-BE49-F238E27FC236}">
                <a16:creationId xmlns:a16="http://schemas.microsoft.com/office/drawing/2014/main" id="{C3B74BB4-5627-9D47-ACB0-FA29499EDA0D}"/>
              </a:ext>
            </a:extLst>
          </p:cNvPr>
          <p:cNvSpPr>
            <a:spLocks noGrp="1"/>
          </p:cNvSpPr>
          <p:nvPr>
            <p:ph type="body" sz="quarter" idx="12" hasCustomPrompt="1"/>
          </p:nvPr>
        </p:nvSpPr>
        <p:spPr>
          <a:xfrm>
            <a:off x="1060756" y="5133044"/>
            <a:ext cx="6154431" cy="385716"/>
          </a:xfrm>
          <a:prstGeom prst="rect">
            <a:avLst/>
          </a:prstGeom>
        </p:spPr>
        <p:txBody>
          <a:bodyPr lIns="0" tIns="45720" rIns="0" bIns="45720" anchor="t">
            <a:noAutofit/>
          </a:bodyPr>
          <a:lstStyle>
            <a:lvl1pPr marL="0" indent="0">
              <a:lnSpc>
                <a:spcPct val="110000"/>
              </a:lnSpc>
              <a:buFontTx/>
              <a:buNone/>
              <a:defRPr sz="1500" b="1" i="0">
                <a:solidFill>
                  <a:schemeClr val="bg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Client Company Name Here</a:t>
            </a:r>
          </a:p>
        </p:txBody>
      </p:sp>
      <p:sp>
        <p:nvSpPr>
          <p:cNvPr id="33" name="Text Placeholder 2">
            <a:extLst>
              <a:ext uri="{FF2B5EF4-FFF2-40B4-BE49-F238E27FC236}">
                <a16:creationId xmlns:a16="http://schemas.microsoft.com/office/drawing/2014/main" id="{8689173E-19A2-614B-838A-6992D777B57F}"/>
              </a:ext>
            </a:extLst>
          </p:cNvPr>
          <p:cNvSpPr>
            <a:spLocks noGrp="1"/>
          </p:cNvSpPr>
          <p:nvPr>
            <p:ph type="body" sz="quarter" idx="11" hasCustomPrompt="1"/>
          </p:nvPr>
        </p:nvSpPr>
        <p:spPr>
          <a:xfrm>
            <a:off x="106075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34" name="Text Placeholder 2">
            <a:extLst>
              <a:ext uri="{FF2B5EF4-FFF2-40B4-BE49-F238E27FC236}">
                <a16:creationId xmlns:a16="http://schemas.microsoft.com/office/drawing/2014/main" id="{228864AF-A465-0947-8F00-3B7F7E9D0938}"/>
              </a:ext>
            </a:extLst>
          </p:cNvPr>
          <p:cNvSpPr>
            <a:spLocks noGrp="1"/>
          </p:cNvSpPr>
          <p:nvPr>
            <p:ph type="body" sz="quarter" idx="13" hasCustomPrompt="1"/>
          </p:nvPr>
        </p:nvSpPr>
        <p:spPr>
          <a:xfrm>
            <a:off x="429319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grpSp>
        <p:nvGrpSpPr>
          <p:cNvPr id="31" name="Group 30"/>
          <p:cNvGrpSpPr/>
          <p:nvPr userDrawn="1"/>
        </p:nvGrpSpPr>
        <p:grpSpPr>
          <a:xfrm>
            <a:off x="7283870" y="300009"/>
            <a:ext cx="1620916" cy="2201091"/>
            <a:chOff x="11654191" y="360010"/>
            <a:chExt cx="2593465" cy="2641309"/>
          </a:xfrm>
        </p:grpSpPr>
        <p:pic>
          <p:nvPicPr>
            <p:cNvPr id="37" name="Picture 36">
              <a:extLst>
                <a:ext uri="{FF2B5EF4-FFF2-40B4-BE49-F238E27FC236}">
                  <a16:creationId xmlns:a16="http://schemas.microsoft.com/office/drawing/2014/main" id="{D369107D-1E21-9349-8D05-3B4DCBA37E2C}"/>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38" name="Picture 37">
              <a:extLst>
                <a:ext uri="{FF2B5EF4-FFF2-40B4-BE49-F238E27FC236}">
                  <a16:creationId xmlns:a16="http://schemas.microsoft.com/office/drawing/2014/main" id="{D4126599-9480-6A41-851B-9EBDA0C87EA9}"/>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39" name="Picture 38">
              <a:extLst>
                <a:ext uri="{FF2B5EF4-FFF2-40B4-BE49-F238E27FC236}">
                  <a16:creationId xmlns:a16="http://schemas.microsoft.com/office/drawing/2014/main" id="{573BBD18-CB37-6246-89EA-FF49361470E1}"/>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40" name="Picture 39">
              <a:extLst>
                <a:ext uri="{FF2B5EF4-FFF2-40B4-BE49-F238E27FC236}">
                  <a16:creationId xmlns:a16="http://schemas.microsoft.com/office/drawing/2014/main" id="{2F025A6F-A98F-2543-85C7-FE14ADC54498}"/>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41" name="Picture 40">
            <a:extLst>
              <a:ext uri="{FF2B5EF4-FFF2-40B4-BE49-F238E27FC236}">
                <a16:creationId xmlns:a16="http://schemas.microsoft.com/office/drawing/2014/main" id="{12318945-D375-D342-87F0-9EC7D4C869B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65094" y="4610507"/>
            <a:ext cx="621719" cy="670514"/>
          </a:xfrm>
          <a:prstGeom prst="rect">
            <a:avLst/>
          </a:prstGeom>
        </p:spPr>
      </p:pic>
      <p:pic>
        <p:nvPicPr>
          <p:cNvPr id="42" name="Picture 41">
            <a:extLst>
              <a:ext uri="{FF2B5EF4-FFF2-40B4-BE49-F238E27FC236}">
                <a16:creationId xmlns:a16="http://schemas.microsoft.com/office/drawing/2014/main" id="{E44CBB19-0800-D542-B8ED-C82C56C78EB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7045" y="4456648"/>
            <a:ext cx="415623" cy="564307"/>
          </a:xfrm>
          <a:prstGeom prst="rect">
            <a:avLst/>
          </a:prstGeom>
        </p:spPr>
      </p:pic>
      <p:sp>
        <p:nvSpPr>
          <p:cNvPr id="19" name="Text Placeholder 3"/>
          <p:cNvSpPr>
            <a:spLocks noGrp="1"/>
          </p:cNvSpPr>
          <p:nvPr>
            <p:ph type="body" sz="quarter" idx="15" hasCustomPrompt="1"/>
          </p:nvPr>
        </p:nvSpPr>
        <p:spPr>
          <a:xfrm>
            <a:off x="7585174" y="5780755"/>
            <a:ext cx="1261178" cy="351896"/>
          </a:xfrm>
          <a:prstGeom prst="rect">
            <a:avLst/>
          </a:prstGeom>
        </p:spPr>
        <p:txBody>
          <a:bodyPr lIns="0" tIns="45720" rIns="0" bIns="45720">
            <a:noAutofit/>
          </a:bodyPr>
          <a:lstStyle>
            <a:lvl1pPr marL="0" indent="0" algn="r">
              <a:buNone/>
              <a:defRPr sz="875">
                <a:solidFill>
                  <a:schemeClr val="bg1">
                    <a:lumMod val="65000"/>
                  </a:schemeClr>
                </a:solidFill>
              </a:defRPr>
            </a:lvl1pPr>
          </a:lstStyle>
          <a:p>
            <a:pPr lvl="0"/>
            <a:r>
              <a:rPr lang="en-US" dirty="0"/>
              <a:t>Date</a:t>
            </a:r>
          </a:p>
        </p:txBody>
      </p:sp>
    </p:spTree>
    <p:extLst>
      <p:ext uri="{BB962C8B-B14F-4D97-AF65-F5344CB8AC3E}">
        <p14:creationId xmlns:p14="http://schemas.microsoft.com/office/powerpoint/2010/main" val="295084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Slide Photo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341" y="7026"/>
            <a:ext cx="9162579" cy="6850974"/>
          </a:xfrm>
          <a:prstGeom prst="rect">
            <a:avLst/>
          </a:prstGeom>
        </p:spPr>
      </p:pic>
      <p:sp>
        <p:nvSpPr>
          <p:cNvPr id="31" name="Rectangle 30">
            <a:extLst>
              <a:ext uri="{FF2B5EF4-FFF2-40B4-BE49-F238E27FC236}">
                <a16:creationId xmlns:a16="http://schemas.microsoft.com/office/drawing/2014/main" id="{9C03915D-6014-184E-A1D1-147D3049B55A}"/>
              </a:ext>
            </a:extLst>
          </p:cNvPr>
          <p:cNvSpPr/>
          <p:nvPr userDrawn="1"/>
        </p:nvSpPr>
        <p:spPr>
          <a:xfrm>
            <a:off x="0" y="4258235"/>
            <a:ext cx="9144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sz="1350" dirty="0"/>
          </a:p>
        </p:txBody>
      </p:sp>
      <p:cxnSp>
        <p:nvCxnSpPr>
          <p:cNvPr id="36" name="Straight Connector 35">
            <a:extLst>
              <a:ext uri="{FF2B5EF4-FFF2-40B4-BE49-F238E27FC236}">
                <a16:creationId xmlns:a16="http://schemas.microsoft.com/office/drawing/2014/main" id="{9B8BEE75-6A68-B745-8098-4F332F2558C7}"/>
              </a:ext>
            </a:extLst>
          </p:cNvPr>
          <p:cNvCxnSpPr>
            <a:cxnSpLocks/>
          </p:cNvCxnSpPr>
          <p:nvPr userDrawn="1"/>
        </p:nvCxnSpPr>
        <p:spPr>
          <a:xfrm>
            <a:off x="357188" y="5571414"/>
            <a:ext cx="84296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9" name="Text Placeholder 3">
            <a:extLst>
              <a:ext uri="{FF2B5EF4-FFF2-40B4-BE49-F238E27FC236}">
                <a16:creationId xmlns:a16="http://schemas.microsoft.com/office/drawing/2014/main" id="{F5F05F6D-9A29-DC41-B492-94667F8C5338}"/>
              </a:ext>
            </a:extLst>
          </p:cNvPr>
          <p:cNvSpPr>
            <a:spLocks noGrp="1"/>
          </p:cNvSpPr>
          <p:nvPr>
            <p:ph type="body" sz="quarter" idx="10" hasCustomPrompt="1"/>
          </p:nvPr>
        </p:nvSpPr>
        <p:spPr>
          <a:xfrm>
            <a:off x="1060756" y="4258235"/>
            <a:ext cx="6154431" cy="722073"/>
          </a:xfrm>
          <a:prstGeom prst="rect">
            <a:avLst/>
          </a:prstGeom>
        </p:spPr>
        <p:txBody>
          <a:bodyPr lIns="0" tIns="45720" rIns="0" bIns="45720" anchor="b">
            <a:noAutofit/>
          </a:bodyPr>
          <a:lstStyle>
            <a:lvl1pPr marL="0" indent="0">
              <a:buFontTx/>
              <a:buNone/>
              <a:defRPr sz="1750" b="0" i="0">
                <a:solidFill>
                  <a:schemeClr val="bg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40" name="Text Placeholder 3">
            <a:extLst>
              <a:ext uri="{FF2B5EF4-FFF2-40B4-BE49-F238E27FC236}">
                <a16:creationId xmlns:a16="http://schemas.microsoft.com/office/drawing/2014/main" id="{7CCD4FF5-3394-D74D-B9F0-AFBDC0F409CD}"/>
              </a:ext>
            </a:extLst>
          </p:cNvPr>
          <p:cNvSpPr>
            <a:spLocks noGrp="1"/>
          </p:cNvSpPr>
          <p:nvPr>
            <p:ph type="body" sz="quarter" idx="12" hasCustomPrompt="1"/>
          </p:nvPr>
        </p:nvSpPr>
        <p:spPr>
          <a:xfrm>
            <a:off x="1060756" y="5133044"/>
            <a:ext cx="6154431" cy="385716"/>
          </a:xfrm>
          <a:prstGeom prst="rect">
            <a:avLst/>
          </a:prstGeom>
        </p:spPr>
        <p:txBody>
          <a:bodyPr lIns="0" tIns="45720" rIns="0" bIns="45720" anchor="t">
            <a:noAutofit/>
          </a:bodyPr>
          <a:lstStyle>
            <a:lvl1pPr marL="0" indent="0">
              <a:buFontTx/>
              <a:buNone/>
              <a:defRPr sz="1500" b="1" i="0">
                <a:solidFill>
                  <a:schemeClr val="bg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Client Company Name Here</a:t>
            </a:r>
          </a:p>
        </p:txBody>
      </p:sp>
      <p:sp>
        <p:nvSpPr>
          <p:cNvPr id="41" name="Text Placeholder 2">
            <a:extLst>
              <a:ext uri="{FF2B5EF4-FFF2-40B4-BE49-F238E27FC236}">
                <a16:creationId xmlns:a16="http://schemas.microsoft.com/office/drawing/2014/main" id="{8A888F5C-DE25-5945-B121-24D4E93ACB08}"/>
              </a:ext>
            </a:extLst>
          </p:cNvPr>
          <p:cNvSpPr>
            <a:spLocks noGrp="1"/>
          </p:cNvSpPr>
          <p:nvPr>
            <p:ph type="body" sz="quarter" idx="11" hasCustomPrompt="1"/>
          </p:nvPr>
        </p:nvSpPr>
        <p:spPr>
          <a:xfrm>
            <a:off x="106075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42" name="Text Placeholder 2">
            <a:extLst>
              <a:ext uri="{FF2B5EF4-FFF2-40B4-BE49-F238E27FC236}">
                <a16:creationId xmlns:a16="http://schemas.microsoft.com/office/drawing/2014/main" id="{533BE53E-702E-384E-BDCB-1644DEF28BF7}"/>
              </a:ext>
            </a:extLst>
          </p:cNvPr>
          <p:cNvSpPr>
            <a:spLocks noGrp="1"/>
          </p:cNvSpPr>
          <p:nvPr>
            <p:ph type="body" sz="quarter" idx="13" hasCustomPrompt="1"/>
          </p:nvPr>
        </p:nvSpPr>
        <p:spPr>
          <a:xfrm>
            <a:off x="429319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grpSp>
        <p:nvGrpSpPr>
          <p:cNvPr id="22" name="Group 21"/>
          <p:cNvGrpSpPr/>
          <p:nvPr userDrawn="1"/>
        </p:nvGrpSpPr>
        <p:grpSpPr>
          <a:xfrm>
            <a:off x="7283870" y="300009"/>
            <a:ext cx="1620916" cy="2201091"/>
            <a:chOff x="11654191" y="360010"/>
            <a:chExt cx="2593465" cy="2641309"/>
          </a:xfrm>
        </p:grpSpPr>
        <p:pic>
          <p:nvPicPr>
            <p:cNvPr id="23" name="Picture 22">
              <a:extLst>
                <a:ext uri="{FF2B5EF4-FFF2-40B4-BE49-F238E27FC236}">
                  <a16:creationId xmlns:a16="http://schemas.microsoft.com/office/drawing/2014/main" id="{D369107D-1E21-9349-8D05-3B4DCBA37E2C}"/>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4" name="Picture 23">
              <a:extLst>
                <a:ext uri="{FF2B5EF4-FFF2-40B4-BE49-F238E27FC236}">
                  <a16:creationId xmlns:a16="http://schemas.microsoft.com/office/drawing/2014/main" id="{D4126599-9480-6A41-851B-9EBDA0C87EA9}"/>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7" name="Picture 26">
              <a:extLst>
                <a:ext uri="{FF2B5EF4-FFF2-40B4-BE49-F238E27FC236}">
                  <a16:creationId xmlns:a16="http://schemas.microsoft.com/office/drawing/2014/main" id="{573BBD18-CB37-6246-89EA-FF49361470E1}"/>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8" name="Picture 27">
              <a:extLst>
                <a:ext uri="{FF2B5EF4-FFF2-40B4-BE49-F238E27FC236}">
                  <a16:creationId xmlns:a16="http://schemas.microsoft.com/office/drawing/2014/main" id="{2F025A6F-A98F-2543-85C7-FE14ADC54498}"/>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29" name="Picture 28">
            <a:extLst>
              <a:ext uri="{FF2B5EF4-FFF2-40B4-BE49-F238E27FC236}">
                <a16:creationId xmlns:a16="http://schemas.microsoft.com/office/drawing/2014/main" id="{12318945-D375-D342-87F0-9EC7D4C869B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65094" y="4610507"/>
            <a:ext cx="621719" cy="670514"/>
          </a:xfrm>
          <a:prstGeom prst="rect">
            <a:avLst/>
          </a:prstGeom>
        </p:spPr>
      </p:pic>
      <p:sp>
        <p:nvSpPr>
          <p:cNvPr id="18" name="Text Placeholder 3"/>
          <p:cNvSpPr>
            <a:spLocks noGrp="1"/>
          </p:cNvSpPr>
          <p:nvPr>
            <p:ph type="body" sz="quarter" idx="15" hasCustomPrompt="1"/>
          </p:nvPr>
        </p:nvSpPr>
        <p:spPr>
          <a:xfrm>
            <a:off x="7585174" y="5780755"/>
            <a:ext cx="1261178" cy="351896"/>
          </a:xfrm>
          <a:prstGeom prst="rect">
            <a:avLst/>
          </a:prstGeom>
        </p:spPr>
        <p:txBody>
          <a:bodyPr lIns="0" tIns="45720" rIns="0" bIns="45720">
            <a:noAutofit/>
          </a:bodyPr>
          <a:lstStyle>
            <a:lvl1pPr marL="0" indent="0" algn="r">
              <a:buNone/>
              <a:defRPr sz="875">
                <a:solidFill>
                  <a:schemeClr val="bg1">
                    <a:lumMod val="65000"/>
                  </a:schemeClr>
                </a:solidFill>
              </a:defRPr>
            </a:lvl1pPr>
          </a:lstStyle>
          <a:p>
            <a:pPr lvl="0"/>
            <a:r>
              <a:rPr lang="en-US"/>
              <a:t>Date</a:t>
            </a:r>
            <a:endParaRPr lang="en-US" dirty="0"/>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7045" y="4456648"/>
            <a:ext cx="415623" cy="564307"/>
          </a:xfrm>
          <a:prstGeom prst="rect">
            <a:avLst/>
          </a:prstGeom>
        </p:spPr>
      </p:pic>
    </p:spTree>
    <p:extLst>
      <p:ext uri="{BB962C8B-B14F-4D97-AF65-F5344CB8AC3E}">
        <p14:creationId xmlns:p14="http://schemas.microsoft.com/office/powerpoint/2010/main" val="1369709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Slide Photo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71976" cy="6858000"/>
          </a:xfrm>
          <a:prstGeom prst="rect">
            <a:avLst/>
          </a:prstGeom>
        </p:spPr>
      </p:pic>
      <p:sp>
        <p:nvSpPr>
          <p:cNvPr id="18" name="Rectangle 17">
            <a:extLst>
              <a:ext uri="{FF2B5EF4-FFF2-40B4-BE49-F238E27FC236}">
                <a16:creationId xmlns:a16="http://schemas.microsoft.com/office/drawing/2014/main" id="{E49BC080-6C2D-BB47-90C4-F6317AE2EBD5}"/>
              </a:ext>
            </a:extLst>
          </p:cNvPr>
          <p:cNvSpPr/>
          <p:nvPr userDrawn="1"/>
        </p:nvSpPr>
        <p:spPr>
          <a:xfrm>
            <a:off x="0" y="4258235"/>
            <a:ext cx="9144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dirty="0"/>
          </a:p>
        </p:txBody>
      </p:sp>
      <p:cxnSp>
        <p:nvCxnSpPr>
          <p:cNvPr id="19" name="Straight Connector 18">
            <a:extLst>
              <a:ext uri="{FF2B5EF4-FFF2-40B4-BE49-F238E27FC236}">
                <a16:creationId xmlns:a16="http://schemas.microsoft.com/office/drawing/2014/main" id="{60904AF5-41E2-F049-B4D3-A7BDC37E1248}"/>
              </a:ext>
            </a:extLst>
          </p:cNvPr>
          <p:cNvCxnSpPr>
            <a:cxnSpLocks/>
          </p:cNvCxnSpPr>
          <p:nvPr userDrawn="1"/>
        </p:nvCxnSpPr>
        <p:spPr>
          <a:xfrm>
            <a:off x="357188" y="5571414"/>
            <a:ext cx="84296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B8F7775F-4214-A948-B0F5-05696C8B5392}"/>
              </a:ext>
            </a:extLst>
          </p:cNvPr>
          <p:cNvSpPr>
            <a:spLocks noGrp="1"/>
          </p:cNvSpPr>
          <p:nvPr>
            <p:ph type="body" sz="quarter" idx="10" hasCustomPrompt="1"/>
          </p:nvPr>
        </p:nvSpPr>
        <p:spPr>
          <a:xfrm>
            <a:off x="1060756" y="4258235"/>
            <a:ext cx="6154431" cy="722073"/>
          </a:xfrm>
          <a:prstGeom prst="rect">
            <a:avLst/>
          </a:prstGeom>
        </p:spPr>
        <p:txBody>
          <a:bodyPr lIns="0" tIns="45720" rIns="0" bIns="45720" anchor="b">
            <a:noAutofit/>
          </a:bodyPr>
          <a:lstStyle>
            <a:lvl1pPr marL="0" indent="0">
              <a:buFontTx/>
              <a:buNone/>
              <a:defRPr sz="1750" b="0" i="0">
                <a:solidFill>
                  <a:schemeClr val="bg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33" name="Text Placeholder 3">
            <a:extLst>
              <a:ext uri="{FF2B5EF4-FFF2-40B4-BE49-F238E27FC236}">
                <a16:creationId xmlns:a16="http://schemas.microsoft.com/office/drawing/2014/main" id="{F7707B44-D2FA-0941-90B1-FDEE04E622B9}"/>
              </a:ext>
            </a:extLst>
          </p:cNvPr>
          <p:cNvSpPr>
            <a:spLocks noGrp="1"/>
          </p:cNvSpPr>
          <p:nvPr>
            <p:ph type="body" sz="quarter" idx="12" hasCustomPrompt="1"/>
          </p:nvPr>
        </p:nvSpPr>
        <p:spPr>
          <a:xfrm>
            <a:off x="1060756" y="5133044"/>
            <a:ext cx="6154431" cy="385716"/>
          </a:xfrm>
          <a:prstGeom prst="rect">
            <a:avLst/>
          </a:prstGeom>
        </p:spPr>
        <p:txBody>
          <a:bodyPr lIns="0" tIns="45720" rIns="0" bIns="45720" anchor="t">
            <a:noAutofit/>
          </a:bodyPr>
          <a:lstStyle>
            <a:lvl1pPr marL="0" indent="0">
              <a:buFontTx/>
              <a:buNone/>
              <a:defRPr sz="1500" b="1" i="0">
                <a:solidFill>
                  <a:schemeClr val="bg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Client Company Name Here</a:t>
            </a:r>
          </a:p>
        </p:txBody>
      </p:sp>
      <p:sp>
        <p:nvSpPr>
          <p:cNvPr id="34" name="Text Placeholder 2">
            <a:extLst>
              <a:ext uri="{FF2B5EF4-FFF2-40B4-BE49-F238E27FC236}">
                <a16:creationId xmlns:a16="http://schemas.microsoft.com/office/drawing/2014/main" id="{B0CD705F-D434-4740-AC01-2399ECEFA39B}"/>
              </a:ext>
            </a:extLst>
          </p:cNvPr>
          <p:cNvSpPr>
            <a:spLocks noGrp="1"/>
          </p:cNvSpPr>
          <p:nvPr>
            <p:ph type="body" sz="quarter" idx="11" hasCustomPrompt="1"/>
          </p:nvPr>
        </p:nvSpPr>
        <p:spPr>
          <a:xfrm>
            <a:off x="106075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35" name="Text Placeholder 2">
            <a:extLst>
              <a:ext uri="{FF2B5EF4-FFF2-40B4-BE49-F238E27FC236}">
                <a16:creationId xmlns:a16="http://schemas.microsoft.com/office/drawing/2014/main" id="{AA30E962-A745-4F49-82B5-72B781E5CFC3}"/>
              </a:ext>
            </a:extLst>
          </p:cNvPr>
          <p:cNvSpPr>
            <a:spLocks noGrp="1"/>
          </p:cNvSpPr>
          <p:nvPr>
            <p:ph type="body" sz="quarter" idx="13" hasCustomPrompt="1"/>
          </p:nvPr>
        </p:nvSpPr>
        <p:spPr>
          <a:xfrm>
            <a:off x="429319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grpSp>
        <p:nvGrpSpPr>
          <p:cNvPr id="25" name="Group 24"/>
          <p:cNvGrpSpPr/>
          <p:nvPr userDrawn="1"/>
        </p:nvGrpSpPr>
        <p:grpSpPr>
          <a:xfrm>
            <a:off x="7283870" y="300009"/>
            <a:ext cx="1620916" cy="2201091"/>
            <a:chOff x="11654191" y="360010"/>
            <a:chExt cx="2593465" cy="2641309"/>
          </a:xfrm>
        </p:grpSpPr>
        <p:pic>
          <p:nvPicPr>
            <p:cNvPr id="26" name="Picture 25">
              <a:extLst>
                <a:ext uri="{FF2B5EF4-FFF2-40B4-BE49-F238E27FC236}">
                  <a16:creationId xmlns:a16="http://schemas.microsoft.com/office/drawing/2014/main" id="{D369107D-1E21-9349-8D05-3B4DCBA37E2C}"/>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7" name="Picture 26">
              <a:extLst>
                <a:ext uri="{FF2B5EF4-FFF2-40B4-BE49-F238E27FC236}">
                  <a16:creationId xmlns:a16="http://schemas.microsoft.com/office/drawing/2014/main" id="{D4126599-9480-6A41-851B-9EBDA0C87EA9}"/>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8" name="Picture 27">
              <a:extLst>
                <a:ext uri="{FF2B5EF4-FFF2-40B4-BE49-F238E27FC236}">
                  <a16:creationId xmlns:a16="http://schemas.microsoft.com/office/drawing/2014/main" id="{573BBD18-CB37-6246-89EA-FF49361470E1}"/>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9" name="Picture 28">
              <a:extLst>
                <a:ext uri="{FF2B5EF4-FFF2-40B4-BE49-F238E27FC236}">
                  <a16:creationId xmlns:a16="http://schemas.microsoft.com/office/drawing/2014/main" id="{2F025A6F-A98F-2543-85C7-FE14ADC54498}"/>
                </a:ext>
              </a:extLst>
            </p:cNvPr>
            <p:cNvPicPr>
              <a:picLocks noChangeAspect="1"/>
            </p:cNvPicPr>
            <p:nvPr userDrawn="1"/>
          </p:nvPicPr>
          <p:blipFill>
            <a:blip r:embed="rId3" cstate="print">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30" name="Picture 29">
            <a:extLst>
              <a:ext uri="{FF2B5EF4-FFF2-40B4-BE49-F238E27FC236}">
                <a16:creationId xmlns:a16="http://schemas.microsoft.com/office/drawing/2014/main" id="{12318945-D375-D342-87F0-9EC7D4C869B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65094" y="4610507"/>
            <a:ext cx="621719" cy="670514"/>
          </a:xfrm>
          <a:prstGeom prst="rect">
            <a:avLst/>
          </a:prstGeom>
        </p:spPr>
      </p:pic>
      <p:sp>
        <p:nvSpPr>
          <p:cNvPr id="20" name="Text Placeholder 3"/>
          <p:cNvSpPr>
            <a:spLocks noGrp="1"/>
          </p:cNvSpPr>
          <p:nvPr>
            <p:ph type="body" sz="quarter" idx="15" hasCustomPrompt="1"/>
          </p:nvPr>
        </p:nvSpPr>
        <p:spPr>
          <a:xfrm>
            <a:off x="7585174" y="5780755"/>
            <a:ext cx="1261178" cy="351896"/>
          </a:xfrm>
          <a:prstGeom prst="rect">
            <a:avLst/>
          </a:prstGeom>
        </p:spPr>
        <p:txBody>
          <a:bodyPr lIns="0" tIns="45720" rIns="0" bIns="45720">
            <a:noAutofit/>
          </a:bodyPr>
          <a:lstStyle>
            <a:lvl1pPr marL="0" indent="0" algn="r">
              <a:buNone/>
              <a:defRPr sz="875">
                <a:solidFill>
                  <a:schemeClr val="bg1">
                    <a:lumMod val="65000"/>
                  </a:schemeClr>
                </a:solidFill>
              </a:defRPr>
            </a:lvl1pPr>
          </a:lstStyle>
          <a:p>
            <a:pPr lvl="0"/>
            <a:r>
              <a:rPr lang="en-US"/>
              <a:t>Date</a:t>
            </a:r>
            <a:endParaRPr lang="en-US" dirty="0"/>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7045" y="4456648"/>
            <a:ext cx="415623" cy="564307"/>
          </a:xfrm>
          <a:prstGeom prst="rect">
            <a:avLst/>
          </a:prstGeom>
        </p:spPr>
      </p:pic>
    </p:spTree>
    <p:extLst>
      <p:ext uri="{BB962C8B-B14F-4D97-AF65-F5344CB8AC3E}">
        <p14:creationId xmlns:p14="http://schemas.microsoft.com/office/powerpoint/2010/main" val="376979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tandard Title 1">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9143999" cy="4198606"/>
            <a:chOff x="228600" y="397"/>
            <a:chExt cx="14173200" cy="5028824"/>
          </a:xfrm>
        </p:grpSpPr>
        <p:sp>
          <p:nvSpPr>
            <p:cNvPr id="9" name="Rectangle 8">
              <a:extLst>
                <a:ext uri="{FF2B5EF4-FFF2-40B4-BE49-F238E27FC236}">
                  <a16:creationId xmlns:a16="http://schemas.microsoft.com/office/drawing/2014/main" id="{8AC2412F-BCF2-4D4E-90EF-A3C52CD9E9EE}"/>
                </a:ext>
              </a:extLst>
            </p:cNvPr>
            <p:cNvSpPr/>
            <p:nvPr/>
          </p:nvSpPr>
          <p:spPr>
            <a:xfrm>
              <a:off x="228600" y="4880208"/>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7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43"/>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93"/>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66"/>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5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708"/>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31"/>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9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41"/>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92"/>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23"/>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9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58"/>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2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80"/>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52"/>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42"/>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93"/>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7"/>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7"/>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7"/>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91"/>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357188" y="5462828"/>
            <a:ext cx="84296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5480D6DE-E617-254E-85FC-0D42DE5117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36" y="4737456"/>
            <a:ext cx="415622" cy="564306"/>
          </a:xfrm>
          <a:prstGeom prst="rect">
            <a:avLst/>
          </a:prstGeom>
        </p:spPr>
      </p:pic>
      <p:pic>
        <p:nvPicPr>
          <p:cNvPr id="49" name="Picture 48">
            <a:extLst>
              <a:ext uri="{FF2B5EF4-FFF2-40B4-BE49-F238E27FC236}">
                <a16:creationId xmlns:a16="http://schemas.microsoft.com/office/drawing/2014/main" id="{263F22D2-54C4-5D44-B228-5595E73B32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7786" y="5758952"/>
            <a:ext cx="559026" cy="602902"/>
          </a:xfrm>
          <a:prstGeom prst="rect">
            <a:avLst/>
          </a:prstGeom>
        </p:spPr>
      </p:pic>
      <p:sp>
        <p:nvSpPr>
          <p:cNvPr id="41" name="Text Placeholder 3">
            <a:extLst>
              <a:ext uri="{FF2B5EF4-FFF2-40B4-BE49-F238E27FC236}">
                <a16:creationId xmlns:a16="http://schemas.microsoft.com/office/drawing/2014/main" id="{802EB106-AEF3-E44A-B21E-467BC091B042}"/>
              </a:ext>
            </a:extLst>
          </p:cNvPr>
          <p:cNvSpPr>
            <a:spLocks noGrp="1"/>
          </p:cNvSpPr>
          <p:nvPr>
            <p:ph type="body" sz="quarter" idx="10" hasCustomPrompt="1"/>
          </p:nvPr>
        </p:nvSpPr>
        <p:spPr>
          <a:xfrm>
            <a:off x="1047750" y="4159250"/>
            <a:ext cx="6098313" cy="1136068"/>
          </a:xfrm>
          <a:prstGeom prst="rect">
            <a:avLst/>
          </a:prstGeom>
        </p:spPr>
        <p:txBody>
          <a:bodyPr lIns="0" rIns="0" anchor="b">
            <a:noAutofit/>
          </a:bodyPr>
          <a:lstStyle>
            <a:lvl1pPr marL="0" indent="0">
              <a:buFontTx/>
              <a:buNone/>
              <a:defRPr sz="2500" b="1" i="0">
                <a:solidFill>
                  <a:schemeClr val="bg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3" name="Text Placeholder 2">
            <a:extLst>
              <a:ext uri="{FF2B5EF4-FFF2-40B4-BE49-F238E27FC236}">
                <a16:creationId xmlns:a16="http://schemas.microsoft.com/office/drawing/2014/main" id="{47FD866B-018F-1444-A52F-A0200F4ACA1A}"/>
              </a:ext>
            </a:extLst>
          </p:cNvPr>
          <p:cNvSpPr>
            <a:spLocks noGrp="1"/>
          </p:cNvSpPr>
          <p:nvPr>
            <p:ph type="body" sz="quarter" idx="11" hasCustomPrompt="1"/>
          </p:nvPr>
        </p:nvSpPr>
        <p:spPr>
          <a:xfrm>
            <a:off x="1047852" y="5757333"/>
            <a:ext cx="2921992" cy="924510"/>
          </a:xfrm>
          <a:prstGeom prst="rect">
            <a:avLst/>
          </a:prstGeom>
        </p:spPr>
        <p:txBody>
          <a:bodyPr lIns="0" rIns="0">
            <a:noAutofit/>
          </a:bodyPr>
          <a:lstStyle>
            <a:lvl1pPr marL="0" indent="0">
              <a:lnSpc>
                <a:spcPct val="100000"/>
              </a:lnSpc>
              <a:spcBef>
                <a:spcPts val="0"/>
              </a:spcBef>
              <a:buFontTx/>
              <a:buNone/>
              <a:defRPr sz="1250" b="0" i="0">
                <a:solidFill>
                  <a:schemeClr val="bg1">
                    <a:lumMod val="85000"/>
                  </a:schemeClr>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45" name="Text Placeholder 2">
            <a:extLst>
              <a:ext uri="{FF2B5EF4-FFF2-40B4-BE49-F238E27FC236}">
                <a16:creationId xmlns:a16="http://schemas.microsoft.com/office/drawing/2014/main" id="{C4597B7E-5724-6D41-9D3E-83EC79C47569}"/>
              </a:ext>
            </a:extLst>
          </p:cNvPr>
          <p:cNvSpPr>
            <a:spLocks noGrp="1"/>
          </p:cNvSpPr>
          <p:nvPr>
            <p:ph type="body" sz="quarter" idx="12" hasCustomPrompt="1"/>
          </p:nvPr>
        </p:nvSpPr>
        <p:spPr>
          <a:xfrm>
            <a:off x="4250633" y="5757333"/>
            <a:ext cx="2921992" cy="924510"/>
          </a:xfrm>
          <a:prstGeom prst="rect">
            <a:avLst/>
          </a:prstGeom>
        </p:spPr>
        <p:txBody>
          <a:bodyPr lIns="0" rIns="0">
            <a:noAutofit/>
          </a:bodyPr>
          <a:lstStyle>
            <a:lvl1pPr marL="0" indent="0">
              <a:lnSpc>
                <a:spcPct val="100000"/>
              </a:lnSpc>
              <a:spcBef>
                <a:spcPts val="0"/>
              </a:spcBef>
              <a:buFontTx/>
              <a:buNone/>
              <a:defRPr sz="1250" b="0" i="0">
                <a:solidFill>
                  <a:schemeClr val="bg1">
                    <a:lumMod val="85000"/>
                  </a:schemeClr>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36" name="Text Placeholder 3"/>
          <p:cNvSpPr>
            <a:spLocks noGrp="1"/>
          </p:cNvSpPr>
          <p:nvPr>
            <p:ph type="body" sz="quarter" idx="15" hasCustomPrompt="1"/>
          </p:nvPr>
        </p:nvSpPr>
        <p:spPr>
          <a:xfrm>
            <a:off x="7429500" y="4988052"/>
            <a:ext cx="1390283" cy="332218"/>
          </a:xfrm>
          <a:prstGeom prst="rect">
            <a:avLst/>
          </a:prstGeom>
        </p:spPr>
        <p:txBody>
          <a:bodyPr lIns="0" rIns="0">
            <a:noAutofit/>
          </a:bodyPr>
          <a:lstStyle>
            <a:lvl1pPr marL="0" indent="0" algn="r">
              <a:buNone/>
              <a:defRPr sz="875">
                <a:solidFill>
                  <a:schemeClr val="bg1">
                    <a:lumMod val="65000"/>
                  </a:schemeClr>
                </a:solidFill>
              </a:defRPr>
            </a:lvl1pPr>
          </a:lstStyle>
          <a:p>
            <a:pPr lvl="0"/>
            <a:r>
              <a:rPr lang="en-US" dirty="0"/>
              <a:t>Date</a:t>
            </a:r>
          </a:p>
        </p:txBody>
      </p:sp>
      <p:sp>
        <p:nvSpPr>
          <p:cNvPr id="37" name="Rectangle 36">
            <a:extLst>
              <a:ext uri="{FF2B5EF4-FFF2-40B4-BE49-F238E27FC236}">
                <a16:creationId xmlns:a16="http://schemas.microsoft.com/office/drawing/2014/main" id="{8E73E552-5783-644E-AE96-88BDCD19D1DC}"/>
              </a:ext>
            </a:extLst>
          </p:cNvPr>
          <p:cNvSpPr/>
          <p:nvPr userDrawn="1"/>
        </p:nvSpPr>
        <p:spPr>
          <a:xfrm>
            <a:off x="0" y="6204000"/>
            <a:ext cx="868500" cy="6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844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tandard Title 2">
    <p:bg>
      <p:bgPr>
        <a:solidFill>
          <a:srgbClr val="0785F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9143999" cy="4198606"/>
            <a:chOff x="228600" y="396"/>
            <a:chExt cx="14173200" cy="5028804"/>
          </a:xfrm>
          <a:solidFill>
            <a:srgbClr val="076BE6"/>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357188" y="5462828"/>
            <a:ext cx="84296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7598535E-69EE-6648-BC18-406DC135878E}"/>
              </a:ext>
            </a:extLst>
          </p:cNvPr>
          <p:cNvSpPr>
            <a:spLocks noGrp="1"/>
          </p:cNvSpPr>
          <p:nvPr>
            <p:ph type="body" sz="quarter" idx="10" hasCustomPrompt="1"/>
          </p:nvPr>
        </p:nvSpPr>
        <p:spPr>
          <a:xfrm>
            <a:off x="1047750" y="4165695"/>
            <a:ext cx="6124874" cy="1136066"/>
          </a:xfrm>
          <a:prstGeom prst="rect">
            <a:avLst/>
          </a:prstGeom>
        </p:spPr>
        <p:txBody>
          <a:bodyPr lIns="0" rIns="0" anchor="b">
            <a:noAutofit/>
          </a:bodyPr>
          <a:lstStyle>
            <a:lvl1pPr marL="0" indent="0">
              <a:buFontTx/>
              <a:buNone/>
              <a:defRPr sz="2500" b="1" i="0">
                <a:solidFill>
                  <a:schemeClr val="bg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43" name="Text Placeholder 2">
            <a:extLst>
              <a:ext uri="{FF2B5EF4-FFF2-40B4-BE49-F238E27FC236}">
                <a16:creationId xmlns:a16="http://schemas.microsoft.com/office/drawing/2014/main" id="{5F93AC33-28FD-2746-9916-8586F2EE314F}"/>
              </a:ext>
            </a:extLst>
          </p:cNvPr>
          <p:cNvSpPr>
            <a:spLocks noGrp="1"/>
          </p:cNvSpPr>
          <p:nvPr>
            <p:ph type="body" sz="quarter" idx="11" hasCustomPrompt="1"/>
          </p:nvPr>
        </p:nvSpPr>
        <p:spPr>
          <a:xfrm>
            <a:off x="1047851" y="5757333"/>
            <a:ext cx="2921992" cy="924510"/>
          </a:xfrm>
          <a:prstGeom prst="rect">
            <a:avLst/>
          </a:prstGeom>
        </p:spPr>
        <p:txBody>
          <a:bodyPr lIns="0" rIns="0">
            <a:noAutofit/>
          </a:bodyPr>
          <a:lstStyle>
            <a:lvl1pPr marL="0" indent="0">
              <a:lnSpc>
                <a:spcPct val="100000"/>
              </a:lnSpc>
              <a:spcBef>
                <a:spcPts val="0"/>
              </a:spcBef>
              <a:buFontTx/>
              <a:buNone/>
              <a:defRPr sz="1250" b="0" i="0">
                <a:solidFill>
                  <a:schemeClr val="bg1">
                    <a:lumMod val="95000"/>
                  </a:schemeClr>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44" name="Text Placeholder 2">
            <a:extLst>
              <a:ext uri="{FF2B5EF4-FFF2-40B4-BE49-F238E27FC236}">
                <a16:creationId xmlns:a16="http://schemas.microsoft.com/office/drawing/2014/main" id="{A643C8C2-7B6C-934F-BBCB-B2C871877FA0}"/>
              </a:ext>
            </a:extLst>
          </p:cNvPr>
          <p:cNvSpPr>
            <a:spLocks noGrp="1"/>
          </p:cNvSpPr>
          <p:nvPr>
            <p:ph type="body" sz="quarter" idx="12" hasCustomPrompt="1"/>
          </p:nvPr>
        </p:nvSpPr>
        <p:spPr>
          <a:xfrm>
            <a:off x="4250632" y="5757333"/>
            <a:ext cx="2921992" cy="924510"/>
          </a:xfrm>
          <a:prstGeom prst="rect">
            <a:avLst/>
          </a:prstGeom>
        </p:spPr>
        <p:txBody>
          <a:bodyPr lIns="0" rIns="0">
            <a:noAutofit/>
          </a:bodyPr>
          <a:lstStyle>
            <a:lvl1pPr marL="0" indent="0">
              <a:lnSpc>
                <a:spcPct val="100000"/>
              </a:lnSpc>
              <a:spcBef>
                <a:spcPts val="0"/>
              </a:spcBef>
              <a:buFontTx/>
              <a:buNone/>
              <a:defRPr sz="1250" b="0" i="0">
                <a:solidFill>
                  <a:schemeClr val="bg1">
                    <a:lumMod val="95000"/>
                  </a:schemeClr>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36" y="4737456"/>
            <a:ext cx="415622" cy="564305"/>
          </a:xfrm>
          <a:prstGeom prst="rect">
            <a:avLst/>
          </a:prstGeom>
        </p:spPr>
      </p:pic>
      <p:pic>
        <p:nvPicPr>
          <p:cNvPr id="38" name="Picture 37">
            <a:extLst>
              <a:ext uri="{FF2B5EF4-FFF2-40B4-BE49-F238E27FC236}">
                <a16:creationId xmlns:a16="http://schemas.microsoft.com/office/drawing/2014/main" id="{263F22D2-54C4-5D44-B228-5595E73B32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7897" y="5758952"/>
            <a:ext cx="558803" cy="602902"/>
          </a:xfrm>
          <a:prstGeom prst="rect">
            <a:avLst/>
          </a:prstGeom>
        </p:spPr>
      </p:pic>
      <p:sp>
        <p:nvSpPr>
          <p:cNvPr id="39" name="Text Placeholder 3"/>
          <p:cNvSpPr>
            <a:spLocks noGrp="1"/>
          </p:cNvSpPr>
          <p:nvPr>
            <p:ph type="body" sz="quarter" idx="15" hasCustomPrompt="1"/>
          </p:nvPr>
        </p:nvSpPr>
        <p:spPr>
          <a:xfrm>
            <a:off x="7429500" y="4988052"/>
            <a:ext cx="1390283" cy="332218"/>
          </a:xfrm>
          <a:prstGeom prst="rect">
            <a:avLst/>
          </a:prstGeom>
        </p:spPr>
        <p:txBody>
          <a:bodyPr lIns="0" rIns="0">
            <a:noAutofit/>
          </a:bodyPr>
          <a:lstStyle>
            <a:lvl1pPr marL="0" indent="0" algn="r">
              <a:buNone/>
              <a:defRPr sz="875">
                <a:solidFill>
                  <a:schemeClr val="bg1"/>
                </a:solidFill>
              </a:defRPr>
            </a:lvl1pPr>
          </a:lstStyle>
          <a:p>
            <a:pPr lvl="0"/>
            <a:r>
              <a:rPr lang="en-US" dirty="0"/>
              <a:t>Date</a:t>
            </a:r>
          </a:p>
        </p:txBody>
      </p:sp>
      <p:sp>
        <p:nvSpPr>
          <p:cNvPr id="40" name="Rectangle 39">
            <a:extLst>
              <a:ext uri="{FF2B5EF4-FFF2-40B4-BE49-F238E27FC236}">
                <a16:creationId xmlns:a16="http://schemas.microsoft.com/office/drawing/2014/main" id="{01BF3DD9-FBBE-214E-8EDF-165A8CD97F0C}"/>
              </a:ext>
            </a:extLst>
          </p:cNvPr>
          <p:cNvSpPr/>
          <p:nvPr userDrawn="1"/>
        </p:nvSpPr>
        <p:spPr>
          <a:xfrm>
            <a:off x="0" y="6204000"/>
            <a:ext cx="868500" cy="65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50460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tandard Titl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C48B25-212D-AE44-A3EB-224F07916374}"/>
              </a:ext>
            </a:extLst>
          </p:cNvPr>
          <p:cNvSpPr/>
          <p:nvPr userDrawn="1"/>
        </p:nvSpPr>
        <p:spPr>
          <a:xfrm>
            <a:off x="-1" y="0"/>
            <a:ext cx="9144001" cy="6858000"/>
          </a:xfrm>
          <a:prstGeom prst="rect">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9143999" cy="4198606"/>
            <a:chOff x="228600" y="396"/>
            <a:chExt cx="14173200" cy="5028804"/>
          </a:xfrm>
          <a:solidFill>
            <a:srgbClr val="44A4DB"/>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357188" y="5462828"/>
            <a:ext cx="84296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p:ph type="body" sz="quarter" idx="10" hasCustomPrompt="1"/>
          </p:nvPr>
        </p:nvSpPr>
        <p:spPr>
          <a:xfrm>
            <a:off x="1051932" y="4165694"/>
            <a:ext cx="6124874" cy="1135380"/>
          </a:xfrm>
          <a:prstGeom prst="rect">
            <a:avLst/>
          </a:prstGeom>
        </p:spPr>
        <p:txBody>
          <a:bodyPr anchor="b">
            <a:normAutofit/>
          </a:bodyPr>
          <a:lstStyle>
            <a:lvl1pPr marL="0" indent="0">
              <a:buFontTx/>
              <a:buNone/>
              <a:defRPr sz="2500" b="1" i="0">
                <a:solidFill>
                  <a:schemeClr val="tx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p:ph type="body" sz="quarter" idx="11" hasCustomPrompt="1"/>
          </p:nvPr>
        </p:nvSpPr>
        <p:spPr>
          <a:xfrm>
            <a:off x="1052033" y="5757333"/>
            <a:ext cx="2921992" cy="924510"/>
          </a:xfrm>
          <a:prstGeom prst="rect">
            <a:avLst/>
          </a:prstGeom>
        </p:spPr>
        <p:txBody>
          <a:bodyPr>
            <a:normAutofit/>
          </a:bodyPr>
          <a:lstStyle>
            <a:lvl1pPr marL="0" indent="0">
              <a:lnSpc>
                <a:spcPct val="100000"/>
              </a:lnSpc>
              <a:spcBef>
                <a:spcPts val="0"/>
              </a:spcBef>
              <a:buFontTx/>
              <a:buNone/>
              <a:defRPr sz="125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43" name="Text Placeholder 2">
            <a:extLst>
              <a:ext uri="{FF2B5EF4-FFF2-40B4-BE49-F238E27FC236}">
                <a16:creationId xmlns:a16="http://schemas.microsoft.com/office/drawing/2014/main" id="{76941855-2960-3E40-A235-348A0F0634F9}"/>
              </a:ext>
            </a:extLst>
          </p:cNvPr>
          <p:cNvSpPr>
            <a:spLocks noGrp="1"/>
          </p:cNvSpPr>
          <p:nvPr>
            <p:ph type="body" sz="quarter" idx="12" hasCustomPrompt="1"/>
          </p:nvPr>
        </p:nvSpPr>
        <p:spPr>
          <a:xfrm>
            <a:off x="4254815" y="5757333"/>
            <a:ext cx="2921992" cy="924510"/>
          </a:xfrm>
          <a:prstGeom prst="rect">
            <a:avLst/>
          </a:prstGeom>
        </p:spPr>
        <p:txBody>
          <a:bodyPr>
            <a:normAutofit/>
          </a:bodyPr>
          <a:lstStyle>
            <a:lvl1pPr marL="0" indent="0">
              <a:lnSpc>
                <a:spcPct val="100000"/>
              </a:lnSpc>
              <a:spcBef>
                <a:spcPts val="0"/>
              </a:spcBef>
              <a:buFontTx/>
              <a:buNone/>
              <a:defRPr sz="1250" b="0" i="0">
                <a:solidFill>
                  <a:schemeClr val="bg1"/>
                </a:solidFill>
                <a:latin typeface="DM Sans Medium" pitchFamily="2" charset="77"/>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36" y="4737456"/>
            <a:ext cx="415622" cy="564305"/>
          </a:xfrm>
          <a:prstGeom prst="rect">
            <a:avLst/>
          </a:prstGeom>
        </p:spPr>
      </p:pic>
      <p:pic>
        <p:nvPicPr>
          <p:cNvPr id="39" name="Picture 38">
            <a:extLst>
              <a:ext uri="{FF2B5EF4-FFF2-40B4-BE49-F238E27FC236}">
                <a16:creationId xmlns:a16="http://schemas.microsoft.com/office/drawing/2014/main" id="{263F22D2-54C4-5D44-B228-5595E73B32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8740" y="5758952"/>
            <a:ext cx="557118" cy="602902"/>
          </a:xfrm>
          <a:prstGeom prst="rect">
            <a:avLst/>
          </a:prstGeom>
        </p:spPr>
      </p:pic>
      <p:sp>
        <p:nvSpPr>
          <p:cNvPr id="44" name="Text Placeholder 3"/>
          <p:cNvSpPr>
            <a:spLocks noGrp="1"/>
          </p:cNvSpPr>
          <p:nvPr>
            <p:ph type="body" sz="quarter" idx="15" hasCustomPrompt="1"/>
          </p:nvPr>
        </p:nvSpPr>
        <p:spPr>
          <a:xfrm>
            <a:off x="7429500" y="4988052"/>
            <a:ext cx="1390283" cy="332218"/>
          </a:xfrm>
          <a:prstGeom prst="rect">
            <a:avLst/>
          </a:prstGeom>
        </p:spPr>
        <p:txBody>
          <a:bodyPr>
            <a:noAutofit/>
          </a:bodyPr>
          <a:lstStyle>
            <a:lvl1pPr marL="0" indent="0" algn="r">
              <a:buNone/>
              <a:defRPr sz="875">
                <a:solidFill>
                  <a:schemeClr val="bg1"/>
                </a:solidFill>
              </a:defRPr>
            </a:lvl1pPr>
          </a:lstStyle>
          <a:p>
            <a:pPr lvl="0"/>
            <a:r>
              <a:rPr lang="en-US" dirty="0"/>
              <a:t>Date</a:t>
            </a:r>
          </a:p>
        </p:txBody>
      </p:sp>
    </p:spTree>
    <p:extLst>
      <p:ext uri="{BB962C8B-B14F-4D97-AF65-F5344CB8AC3E}">
        <p14:creationId xmlns:p14="http://schemas.microsoft.com/office/powerpoint/2010/main" val="687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tandard Title 4">
    <p:bg>
      <p:bgPr>
        <a:solidFill>
          <a:srgbClr val="FFC628"/>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2498B2-B5BE-2E4B-B359-161EAA28D522}"/>
              </a:ext>
            </a:extLst>
          </p:cNvPr>
          <p:cNvGrpSpPr/>
          <p:nvPr userDrawn="1"/>
        </p:nvGrpSpPr>
        <p:grpSpPr>
          <a:xfrm>
            <a:off x="0" y="330"/>
            <a:ext cx="9143999" cy="4198606"/>
            <a:chOff x="-1" y="395"/>
            <a:chExt cx="14630399" cy="5038327"/>
          </a:xfrm>
        </p:grpSpPr>
        <p:sp>
          <p:nvSpPr>
            <p:cNvPr id="9" name="Rectangle 8">
              <a:extLst>
                <a:ext uri="{FF2B5EF4-FFF2-40B4-BE49-F238E27FC236}">
                  <a16:creationId xmlns:a16="http://schemas.microsoft.com/office/drawing/2014/main" id="{8AC2412F-BCF2-4D4E-90EF-A3C52CD9E9EE}"/>
                </a:ext>
              </a:extLst>
            </p:cNvPr>
            <p:cNvSpPr/>
            <p:nvPr/>
          </p:nvSpPr>
          <p:spPr>
            <a:xfrm>
              <a:off x="-1" y="4889427"/>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0351239B-940D-9F45-90D0-327EA1C77D50}"/>
                </a:ext>
              </a:extLst>
            </p:cNvPr>
            <p:cNvSpPr/>
            <p:nvPr/>
          </p:nvSpPr>
          <p:spPr>
            <a:xfrm>
              <a:off x="-1" y="4698530"/>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a:extLst>
                <a:ext uri="{FF2B5EF4-FFF2-40B4-BE49-F238E27FC236}">
                  <a16:creationId xmlns:a16="http://schemas.microsoft.com/office/drawing/2014/main" id="{E2C63889-64A0-2843-9AD5-4C1195772E52}"/>
                </a:ext>
              </a:extLst>
            </p:cNvPr>
            <p:cNvSpPr/>
            <p:nvPr/>
          </p:nvSpPr>
          <p:spPr>
            <a:xfrm>
              <a:off x="-1" y="4504136"/>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AF592710-E8AB-1941-B5EA-C67250B90086}"/>
                </a:ext>
              </a:extLst>
            </p:cNvPr>
            <p:cNvSpPr/>
            <p:nvPr/>
          </p:nvSpPr>
          <p:spPr>
            <a:xfrm>
              <a:off x="-1" y="4313627"/>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Rectangle 12">
              <a:extLst>
                <a:ext uri="{FF2B5EF4-FFF2-40B4-BE49-F238E27FC236}">
                  <a16:creationId xmlns:a16="http://schemas.microsoft.com/office/drawing/2014/main" id="{EF62B63E-7571-2940-AB05-B15ACCD43646}"/>
                </a:ext>
              </a:extLst>
            </p:cNvPr>
            <p:cNvSpPr/>
            <p:nvPr/>
          </p:nvSpPr>
          <p:spPr>
            <a:xfrm>
              <a:off x="-1" y="4119233"/>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8B94D5C5-8E80-4B4B-9E2F-1061EA47A989}"/>
                </a:ext>
              </a:extLst>
            </p:cNvPr>
            <p:cNvSpPr/>
            <p:nvPr/>
          </p:nvSpPr>
          <p:spPr>
            <a:xfrm>
              <a:off x="-1" y="3920949"/>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0AB9D920-2EB5-534B-A0A8-2E0FAA8C9273}"/>
                </a:ext>
              </a:extLst>
            </p:cNvPr>
            <p:cNvSpPr/>
            <p:nvPr/>
          </p:nvSpPr>
          <p:spPr>
            <a:xfrm>
              <a:off x="-1" y="3720723"/>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1" y="244253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1" y="265349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1" y="286343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1" y="307338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1" y="3287220"/>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1" y="350300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Rectangle 21">
              <a:extLst>
                <a:ext uri="{FF2B5EF4-FFF2-40B4-BE49-F238E27FC236}">
                  <a16:creationId xmlns:a16="http://schemas.microsoft.com/office/drawing/2014/main" id="{4D134BE3-DC22-A243-9E50-E4204B5C17F4}"/>
                </a:ext>
              </a:extLst>
            </p:cNvPr>
            <p:cNvSpPr/>
            <p:nvPr/>
          </p:nvSpPr>
          <p:spPr>
            <a:xfrm>
              <a:off x="-1" y="2253505"/>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id="{325E05DA-D377-0640-8629-2FEF2211D2CC}"/>
                </a:ext>
              </a:extLst>
            </p:cNvPr>
            <p:cNvSpPr/>
            <p:nvPr/>
          </p:nvSpPr>
          <p:spPr>
            <a:xfrm>
              <a:off x="-1" y="205910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Rectangle 23">
              <a:extLst>
                <a:ext uri="{FF2B5EF4-FFF2-40B4-BE49-F238E27FC236}">
                  <a16:creationId xmlns:a16="http://schemas.microsoft.com/office/drawing/2014/main" id="{6824F76C-1F94-004C-9F92-90015DF64754}"/>
                </a:ext>
              </a:extLst>
            </p:cNvPr>
            <p:cNvSpPr/>
            <p:nvPr/>
          </p:nvSpPr>
          <p:spPr>
            <a:xfrm>
              <a:off x="-1" y="1868602"/>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ADBEBC27-C4A9-0046-AB43-2085F8241D27}"/>
                </a:ext>
              </a:extLst>
            </p:cNvPr>
            <p:cNvSpPr/>
            <p:nvPr/>
          </p:nvSpPr>
          <p:spPr>
            <a:xfrm>
              <a:off x="-1" y="1674207"/>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6" name="Rectangle 25">
              <a:extLst>
                <a:ext uri="{FF2B5EF4-FFF2-40B4-BE49-F238E27FC236}">
                  <a16:creationId xmlns:a16="http://schemas.microsoft.com/office/drawing/2014/main" id="{25E8F83E-7089-BA4C-935E-EB92B2120501}"/>
                </a:ext>
              </a:extLst>
            </p:cNvPr>
            <p:cNvSpPr/>
            <p:nvPr/>
          </p:nvSpPr>
          <p:spPr>
            <a:xfrm>
              <a:off x="-1" y="1475923"/>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Rectangle 26">
              <a:extLst>
                <a:ext uri="{FF2B5EF4-FFF2-40B4-BE49-F238E27FC236}">
                  <a16:creationId xmlns:a16="http://schemas.microsoft.com/office/drawing/2014/main" id="{6E6EC7F3-E133-014A-88C5-822D15FDA617}"/>
                </a:ext>
              </a:extLst>
            </p:cNvPr>
            <p:cNvSpPr/>
            <p:nvPr/>
          </p:nvSpPr>
          <p:spPr>
            <a:xfrm>
              <a:off x="-1" y="1275696"/>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1" y="39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3"/>
                </a:solidFill>
              </a:endParaRPr>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1" y="21135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1" y="421300"/>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1" y="63124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1" y="845082"/>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1" y="106086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357188" y="5462828"/>
            <a:ext cx="842962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userDrawn="1">
            <p:ph type="body" sz="quarter" idx="10" hasCustomPrompt="1"/>
          </p:nvPr>
        </p:nvSpPr>
        <p:spPr>
          <a:xfrm>
            <a:off x="1047751" y="4165694"/>
            <a:ext cx="6124874" cy="1135380"/>
          </a:xfrm>
          <a:prstGeom prst="rect">
            <a:avLst/>
          </a:prstGeom>
        </p:spPr>
        <p:txBody>
          <a:bodyPr anchor="b">
            <a:normAutofit/>
          </a:bodyPr>
          <a:lstStyle>
            <a:lvl1pPr marL="0" indent="0">
              <a:buFontTx/>
              <a:buNone/>
              <a:defRPr sz="2500" b="1" i="0">
                <a:solidFill>
                  <a:schemeClr val="tx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userDrawn="1">
            <p:ph type="body" sz="quarter" idx="11" hasCustomPrompt="1"/>
          </p:nvPr>
        </p:nvSpPr>
        <p:spPr>
          <a:xfrm>
            <a:off x="1047852" y="5757333"/>
            <a:ext cx="2921992" cy="924510"/>
          </a:xfrm>
          <a:prstGeom prst="rect">
            <a:avLst/>
          </a:prstGeom>
        </p:spPr>
        <p:txBody>
          <a:bodyPr>
            <a:normAutofit/>
          </a:bodyPr>
          <a:lstStyle>
            <a:lvl1pPr marL="0" indent="0">
              <a:lnSpc>
                <a:spcPct val="100000"/>
              </a:lnSpc>
              <a:spcBef>
                <a:spcPts val="0"/>
              </a:spcBef>
              <a:buFontTx/>
              <a:buNone/>
              <a:defRPr lang="en-US" sz="1250" b="0" i="0" kern="1200" dirty="0" smtClean="0">
                <a:solidFill>
                  <a:srgbClr val="414042"/>
                </a:solidFill>
                <a:latin typeface="DM Sans Medium" pitchFamily="2" charset="77"/>
                <a:ea typeface="+mn-ea"/>
                <a:cs typeface="+mn-cs"/>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marL="0" lvl="0" indent="0" algn="l" defTabSz="685800" rtl="0" eaLnBrk="1" latinLnBrk="0" hangingPunct="1">
              <a:lnSpc>
                <a:spcPct val="100000"/>
              </a:lnSpc>
              <a:spcBef>
                <a:spcPts val="0"/>
              </a:spcBef>
              <a:buFontTx/>
              <a:buNone/>
            </a:pPr>
            <a:r>
              <a:rPr lang="en-US" dirty="0"/>
              <a:t>Edit Presenter’s  Name</a:t>
            </a:r>
            <a:br>
              <a:rPr lang="en-US" dirty="0"/>
            </a:br>
            <a:r>
              <a:rPr lang="en-US" dirty="0"/>
              <a:t>Title</a:t>
            </a:r>
          </a:p>
          <a:p>
            <a:pPr lvl="0"/>
            <a:endParaRPr lang="en-US" dirty="0"/>
          </a:p>
        </p:txBody>
      </p:sp>
      <p:sp>
        <p:nvSpPr>
          <p:cNvPr id="43" name="Text Placeholder 2">
            <a:extLst>
              <a:ext uri="{FF2B5EF4-FFF2-40B4-BE49-F238E27FC236}">
                <a16:creationId xmlns:a16="http://schemas.microsoft.com/office/drawing/2014/main" id="{76941855-2960-3E40-A235-348A0F0634F9}"/>
              </a:ext>
            </a:extLst>
          </p:cNvPr>
          <p:cNvSpPr>
            <a:spLocks noGrp="1"/>
          </p:cNvSpPr>
          <p:nvPr userDrawn="1">
            <p:ph type="body" sz="quarter" idx="12" hasCustomPrompt="1"/>
          </p:nvPr>
        </p:nvSpPr>
        <p:spPr>
          <a:xfrm>
            <a:off x="4250633" y="5757333"/>
            <a:ext cx="2921992" cy="924510"/>
          </a:xfrm>
          <a:prstGeom prst="rect">
            <a:avLst/>
          </a:prstGeom>
        </p:spPr>
        <p:txBody>
          <a:bodyPr>
            <a:normAutofit/>
          </a:bodyPr>
          <a:lstStyle>
            <a:lvl1pPr marL="0" indent="0">
              <a:lnSpc>
                <a:spcPct val="100000"/>
              </a:lnSpc>
              <a:spcBef>
                <a:spcPts val="0"/>
              </a:spcBef>
              <a:buFontTx/>
              <a:buNone/>
              <a:defRPr lang="en-US" sz="1250" b="0" i="0" kern="1200" dirty="0" smtClean="0">
                <a:solidFill>
                  <a:srgbClr val="414042"/>
                </a:solidFill>
                <a:latin typeface="DM Sans Medium" pitchFamily="2" charset="77"/>
                <a:ea typeface="+mn-ea"/>
                <a:cs typeface="+mn-cs"/>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marL="0" lvl="0" indent="0" algn="l" defTabSz="685800" rtl="0" eaLnBrk="1" latinLnBrk="0" hangingPunct="1">
              <a:lnSpc>
                <a:spcPct val="100000"/>
              </a:lnSpc>
              <a:spcBef>
                <a:spcPts val="0"/>
              </a:spcBef>
              <a:buFontTx/>
              <a:buNone/>
            </a:pPr>
            <a:r>
              <a:rPr lang="en-US" dirty="0"/>
              <a:t>Edit Presenter’s  Name</a:t>
            </a:r>
            <a:br>
              <a:rPr lang="en-US" dirty="0"/>
            </a:br>
            <a:r>
              <a:rPr lang="en-US" dirty="0"/>
              <a:t>Title</a:t>
            </a:r>
          </a:p>
          <a:p>
            <a:pPr lvl="0"/>
            <a:endParaRPr lang="en-US" dirty="0"/>
          </a:p>
        </p:txBody>
      </p:sp>
      <p:pic>
        <p:nvPicPr>
          <p:cNvPr id="46" name="Picture 45">
            <a:extLst>
              <a:ext uri="{FF2B5EF4-FFF2-40B4-BE49-F238E27FC236}">
                <a16:creationId xmlns:a16="http://schemas.microsoft.com/office/drawing/2014/main" id="{5480D6DE-E617-254E-85FC-0D42DE5117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36" y="4737456"/>
            <a:ext cx="415622" cy="564305"/>
          </a:xfrm>
          <a:prstGeom prst="rect">
            <a:avLst/>
          </a:prstGeom>
        </p:spPr>
      </p:pic>
      <p:pic>
        <p:nvPicPr>
          <p:cNvPr id="47" name="Picture 46">
            <a:extLst>
              <a:ext uri="{FF2B5EF4-FFF2-40B4-BE49-F238E27FC236}">
                <a16:creationId xmlns:a16="http://schemas.microsoft.com/office/drawing/2014/main" id="{263F22D2-54C4-5D44-B228-5595E73B32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28740" y="5758952"/>
            <a:ext cx="557118" cy="602901"/>
          </a:xfrm>
          <a:prstGeom prst="rect">
            <a:avLst/>
          </a:prstGeom>
        </p:spPr>
      </p:pic>
      <p:sp>
        <p:nvSpPr>
          <p:cNvPr id="48" name="Text Placeholder 3"/>
          <p:cNvSpPr>
            <a:spLocks noGrp="1"/>
          </p:cNvSpPr>
          <p:nvPr>
            <p:ph type="body" sz="quarter" idx="15" hasCustomPrompt="1"/>
          </p:nvPr>
        </p:nvSpPr>
        <p:spPr>
          <a:xfrm>
            <a:off x="7429500" y="4988052"/>
            <a:ext cx="1390283" cy="332218"/>
          </a:xfrm>
          <a:prstGeom prst="rect">
            <a:avLst/>
          </a:prstGeom>
        </p:spPr>
        <p:txBody>
          <a:bodyPr>
            <a:noAutofit/>
          </a:bodyPr>
          <a:lstStyle>
            <a:lvl1pPr marL="0" indent="0" algn="r">
              <a:buNone/>
              <a:defRPr sz="875">
                <a:solidFill>
                  <a:schemeClr val="bg2"/>
                </a:solidFill>
              </a:defRPr>
            </a:lvl1pPr>
          </a:lstStyle>
          <a:p>
            <a:pPr lvl="0"/>
            <a:r>
              <a:rPr lang="en-US" dirty="0"/>
              <a:t>Date</a:t>
            </a:r>
          </a:p>
        </p:txBody>
      </p:sp>
      <p:sp>
        <p:nvSpPr>
          <p:cNvPr id="36" name="Rectangle 35">
            <a:extLst>
              <a:ext uri="{FF2B5EF4-FFF2-40B4-BE49-F238E27FC236}">
                <a16:creationId xmlns:a16="http://schemas.microsoft.com/office/drawing/2014/main" id="{A048E7FB-85C4-7349-B1ED-86B66451A8E4}"/>
              </a:ext>
            </a:extLst>
          </p:cNvPr>
          <p:cNvSpPr/>
          <p:nvPr userDrawn="1"/>
        </p:nvSpPr>
        <p:spPr>
          <a:xfrm>
            <a:off x="0" y="6204000"/>
            <a:ext cx="868500" cy="65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57010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Title Arrow 1">
    <p:bg>
      <p:bgPr>
        <a:solidFill>
          <a:srgbClr val="30F29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8199-548B-DC4B-9938-8478EBF73A3C}"/>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ectangle 37">
            <a:extLst>
              <a:ext uri="{FF2B5EF4-FFF2-40B4-BE49-F238E27FC236}">
                <a16:creationId xmlns:a16="http://schemas.microsoft.com/office/drawing/2014/main" id="{E854E062-A4CF-E846-B1A7-2657E21E3E18}"/>
              </a:ext>
            </a:extLst>
          </p:cNvPr>
          <p:cNvSpPr/>
          <p:nvPr/>
        </p:nvSpPr>
        <p:spPr>
          <a:xfrm>
            <a:off x="0" y="6825864"/>
            <a:ext cx="9143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DE136C2C-7EA3-944E-85D5-4AB9FA0786F7}"/>
              </a:ext>
            </a:extLst>
          </p:cNvPr>
          <p:cNvSpPr/>
          <p:nvPr/>
        </p:nvSpPr>
        <p:spPr>
          <a:xfrm>
            <a:off x="0" y="6705541"/>
            <a:ext cx="9143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0" y="5937437"/>
            <a:ext cx="9143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0" y="6064209"/>
            <a:ext cx="9143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0" y="6190372"/>
            <a:ext cx="9143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0" y="6316536"/>
            <a:ext cx="9143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0" y="6445036"/>
            <a:ext cx="9143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0" y="6574705"/>
            <a:ext cx="9143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3B55D9A8-5161-2E4C-BF56-29A745113B4E}"/>
              </a:ext>
            </a:extLst>
          </p:cNvPr>
          <p:cNvSpPr/>
          <p:nvPr/>
        </p:nvSpPr>
        <p:spPr>
          <a:xfrm>
            <a:off x="0" y="5823843"/>
            <a:ext cx="9143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392AAC9F-5A61-FE40-AD32-087CC800D4C7}"/>
              </a:ext>
            </a:extLst>
          </p:cNvPr>
          <p:cNvSpPr/>
          <p:nvPr/>
        </p:nvSpPr>
        <p:spPr>
          <a:xfrm>
            <a:off x="0" y="5707024"/>
            <a:ext cx="9143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DB89EDEA-A6BE-014C-B5CB-01CF8EB76B67}"/>
              </a:ext>
            </a:extLst>
          </p:cNvPr>
          <p:cNvSpPr/>
          <p:nvPr/>
        </p:nvSpPr>
        <p:spPr>
          <a:xfrm>
            <a:off x="0" y="5592543"/>
            <a:ext cx="9143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DBC63857-177B-2546-A9AE-CA990A92BDDB}"/>
              </a:ext>
            </a:extLst>
          </p:cNvPr>
          <p:cNvSpPr/>
          <p:nvPr/>
        </p:nvSpPr>
        <p:spPr>
          <a:xfrm>
            <a:off x="0" y="5475724"/>
            <a:ext cx="9143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448327A6-CC73-654B-9FB7-834BCF6E22E0}"/>
              </a:ext>
            </a:extLst>
          </p:cNvPr>
          <p:cNvSpPr/>
          <p:nvPr/>
        </p:nvSpPr>
        <p:spPr>
          <a:xfrm>
            <a:off x="0" y="5356569"/>
            <a:ext cx="9143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433B0057-AE53-4744-8ADC-82679BFB37B8}"/>
              </a:ext>
            </a:extLst>
          </p:cNvPr>
          <p:cNvSpPr/>
          <p:nvPr/>
        </p:nvSpPr>
        <p:spPr>
          <a:xfrm>
            <a:off x="0" y="5236247"/>
            <a:ext cx="9143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0" y="4469877"/>
            <a:ext cx="9143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0" y="4596649"/>
            <a:ext cx="9143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0" y="4722812"/>
            <a:ext cx="9143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0" y="4848976"/>
            <a:ext cx="9143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0" y="4977476"/>
            <a:ext cx="9143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0" y="5107144"/>
            <a:ext cx="9143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 name="Title 1">
            <a:extLst>
              <a:ext uri="{FF2B5EF4-FFF2-40B4-BE49-F238E27FC236}">
                <a16:creationId xmlns:a16="http://schemas.microsoft.com/office/drawing/2014/main" id="{FD4BDC49-AA57-C943-C1D8-283D15AAEE5C}"/>
              </a:ext>
            </a:extLst>
          </p:cNvPr>
          <p:cNvSpPr>
            <a:spLocks noGrp="1"/>
          </p:cNvSpPr>
          <p:nvPr>
            <p:ph type="title" hasCustomPrompt="1"/>
          </p:nvPr>
        </p:nvSpPr>
        <p:spPr>
          <a:xfrm>
            <a:off x="2818015" y="1186740"/>
            <a:ext cx="4614023" cy="5077343"/>
          </a:xfrm>
        </p:spPr>
        <p:txBody>
          <a:bodyPr anchor="ctr"/>
          <a:lstStyle>
            <a:lvl1pPr>
              <a:defRPr sz="2250" b="0" i="0">
                <a:solidFill>
                  <a:schemeClr val="bg1"/>
                </a:solidFill>
                <a:latin typeface="DM Sans Medium" pitchFamily="2" charset="77"/>
              </a:defRPr>
            </a:lvl1pPr>
          </a:lstStyle>
          <a:p>
            <a:r>
              <a:rPr lang="en-US" dirty="0"/>
              <a:t>Click to edit section title </a:t>
            </a:r>
            <a:br>
              <a:rPr lang="en-US" dirty="0"/>
            </a:br>
            <a:endParaRPr lang="en-US" dirty="0"/>
          </a:p>
        </p:txBody>
      </p:sp>
      <p:sp>
        <p:nvSpPr>
          <p:cNvPr id="5" name="L-Shape 4">
            <a:extLst>
              <a:ext uri="{FF2B5EF4-FFF2-40B4-BE49-F238E27FC236}">
                <a16:creationId xmlns:a16="http://schemas.microsoft.com/office/drawing/2014/main" id="{1718DA78-AC18-34D2-0C97-54EB7B5C2EAA}"/>
              </a:ext>
            </a:extLst>
          </p:cNvPr>
          <p:cNvSpPr/>
          <p:nvPr userDrawn="1"/>
        </p:nvSpPr>
        <p:spPr>
          <a:xfrm rot="13500000">
            <a:off x="-228045" y="2549758"/>
            <a:ext cx="2608640" cy="1956480"/>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Tree>
    <p:extLst>
      <p:ext uri="{BB962C8B-B14F-4D97-AF65-F5344CB8AC3E}">
        <p14:creationId xmlns:p14="http://schemas.microsoft.com/office/powerpoint/2010/main" val="14278031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2 Content Side Icon">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548889" y="762000"/>
            <a:ext cx="2966085" cy="5068453"/>
          </a:xfrm>
        </p:spPr>
        <p:txBody>
          <a:bodyPr numCol="1" spcCol="347472">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4"/>
          <p:cNvSpPr>
            <a:spLocks noGrp="1"/>
          </p:cNvSpPr>
          <p:nvPr>
            <p:ph sz="quarter" idx="12"/>
          </p:nvPr>
        </p:nvSpPr>
        <p:spPr>
          <a:xfrm>
            <a:off x="5729051" y="762000"/>
            <a:ext cx="2846070" cy="5068453"/>
          </a:xfrm>
        </p:spPr>
        <p:txBody>
          <a:bodyPr numCol="1" spcCol="347472">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7"/>
          <p:cNvSpPr>
            <a:spLocks noGrp="1"/>
          </p:cNvSpPr>
          <p:nvPr>
            <p:ph type="pic" sz="quarter" idx="13" hasCustomPrompt="1"/>
          </p:nvPr>
        </p:nvSpPr>
        <p:spPr>
          <a:xfrm>
            <a:off x="571500" y="762000"/>
            <a:ext cx="1000125" cy="1333500"/>
          </a:xfrm>
          <a:prstGeom prst="rect">
            <a:avLst/>
          </a:prstGeom>
        </p:spPr>
        <p:txBody>
          <a:bodyPr lIns="0" tIns="0" rIns="0" bIns="0">
            <a:normAutofit/>
          </a:bodyPr>
          <a:lstStyle>
            <a:lvl1pPr marL="0" indent="0">
              <a:buFontTx/>
              <a:buNone/>
              <a:defRPr sz="1125" b="0" i="0" baseline="0">
                <a:solidFill>
                  <a:srgbClr val="768591"/>
                </a:solidFill>
              </a:defRPr>
            </a:lvl1pPr>
          </a:lstStyle>
          <a:p>
            <a:r>
              <a:rPr lang="en-US" dirty="0"/>
              <a:t>Click to insert icon</a:t>
            </a:r>
          </a:p>
        </p:txBody>
      </p:sp>
      <p:sp>
        <p:nvSpPr>
          <p:cNvPr id="8" name="Title 1"/>
          <p:cNvSpPr>
            <a:spLocks noGrp="1"/>
          </p:cNvSpPr>
          <p:nvPr>
            <p:ph type="title"/>
          </p:nvPr>
        </p:nvSpPr>
        <p:spPr>
          <a:xfrm>
            <a:off x="571500" y="2730500"/>
            <a:ext cx="1861297" cy="3099954"/>
          </a:xfrm>
        </p:spPr>
        <p:txBody>
          <a:bodyPr lIns="0" tIns="0" rIns="0" bIns="0" anchor="b" anchorCtr="0">
            <a:noAutofit/>
          </a:bodyPr>
          <a:lstStyle/>
          <a:p>
            <a:r>
              <a:rPr lang="en-US"/>
              <a:t>Click to edit Master title style</a:t>
            </a:r>
            <a:endParaRPr lang="en-US" dirty="0"/>
          </a:p>
        </p:txBody>
      </p:sp>
      <p:sp>
        <p:nvSpPr>
          <p:cNvPr id="9"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0"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89300665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Title Arrow 2">
    <p:bg>
      <p:bgPr>
        <a:solidFill>
          <a:schemeClr val="tx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50F324D-5629-1D43-99B4-1BDE432DBA1B}"/>
              </a:ext>
            </a:extLst>
          </p:cNvPr>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 name="Group 2">
            <a:extLst>
              <a:ext uri="{FF2B5EF4-FFF2-40B4-BE49-F238E27FC236}">
                <a16:creationId xmlns:a16="http://schemas.microsoft.com/office/drawing/2014/main" id="{DFDD3C01-7B6A-C547-80FA-DFD25DBEF3A9}"/>
              </a:ext>
            </a:extLst>
          </p:cNvPr>
          <p:cNvGrpSpPr/>
          <p:nvPr userDrawn="1"/>
        </p:nvGrpSpPr>
        <p:grpSpPr>
          <a:xfrm>
            <a:off x="0" y="4469877"/>
            <a:ext cx="9143999" cy="2390424"/>
            <a:chOff x="-1" y="5363852"/>
            <a:chExt cx="14630399" cy="2868509"/>
          </a:xfrm>
          <a:solidFill>
            <a:srgbClr val="0073E1"/>
          </a:solidFill>
        </p:grpSpPr>
        <p:sp>
          <p:nvSpPr>
            <p:cNvPr id="38" name="Rectangle 37">
              <a:extLst>
                <a:ext uri="{FF2B5EF4-FFF2-40B4-BE49-F238E27FC236}">
                  <a16:creationId xmlns:a16="http://schemas.microsoft.com/office/drawing/2014/main" id="{E854E062-A4CF-E846-B1A7-2657E21E3E18}"/>
                </a:ext>
              </a:extLst>
            </p:cNvPr>
            <p:cNvSpPr/>
            <p:nvPr/>
          </p:nvSpPr>
          <p:spPr>
            <a:xfrm>
              <a:off x="-1" y="819103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DE136C2C-7EA3-944E-85D5-4AB9FA0786F7}"/>
                </a:ext>
              </a:extLst>
            </p:cNvPr>
            <p:cNvSpPr/>
            <p:nvPr/>
          </p:nvSpPr>
          <p:spPr>
            <a:xfrm>
              <a:off x="-1" y="8046649"/>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1" y="7124924"/>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1" y="7277050"/>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1" y="7428446"/>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1" y="7579843"/>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1" y="7734043"/>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1" y="788964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3B55D9A8-5161-2E4C-BF56-29A745113B4E}"/>
                </a:ext>
              </a:extLst>
            </p:cNvPr>
            <p:cNvSpPr/>
            <p:nvPr/>
          </p:nvSpPr>
          <p:spPr>
            <a:xfrm>
              <a:off x="-1" y="6988611"/>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392AAC9F-5A61-FE40-AD32-087CC800D4C7}"/>
                </a:ext>
              </a:extLst>
            </p:cNvPr>
            <p:cNvSpPr/>
            <p:nvPr/>
          </p:nvSpPr>
          <p:spPr>
            <a:xfrm>
              <a:off x="-1" y="6848429"/>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DB89EDEA-A6BE-014C-B5CB-01CF8EB76B67}"/>
                </a:ext>
              </a:extLst>
            </p:cNvPr>
            <p:cNvSpPr/>
            <p:nvPr/>
          </p:nvSpPr>
          <p:spPr>
            <a:xfrm>
              <a:off x="-1" y="671105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DBC63857-177B-2546-A9AE-CA990A92BDDB}"/>
                </a:ext>
              </a:extLst>
            </p:cNvPr>
            <p:cNvSpPr/>
            <p:nvPr/>
          </p:nvSpPr>
          <p:spPr>
            <a:xfrm>
              <a:off x="-1" y="6570869"/>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448327A6-CC73-654B-9FB7-834BCF6E22E0}"/>
                </a:ext>
              </a:extLst>
            </p:cNvPr>
            <p:cNvSpPr/>
            <p:nvPr/>
          </p:nvSpPr>
          <p:spPr>
            <a:xfrm>
              <a:off x="-1" y="642788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433B0057-AE53-4744-8ADC-82679BFB37B8}"/>
                </a:ext>
              </a:extLst>
            </p:cNvPr>
            <p:cNvSpPr/>
            <p:nvPr/>
          </p:nvSpPr>
          <p:spPr>
            <a:xfrm>
              <a:off x="-1" y="6283496"/>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1" y="5363852"/>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1" y="5515978"/>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1" y="5667374"/>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1" y="581877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1" y="5972971"/>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1" y="612857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4" name="Title 1">
            <a:extLst>
              <a:ext uri="{FF2B5EF4-FFF2-40B4-BE49-F238E27FC236}">
                <a16:creationId xmlns:a16="http://schemas.microsoft.com/office/drawing/2014/main" id="{3780712A-C545-39FE-3CC2-E7B48B1EE88D}"/>
              </a:ext>
            </a:extLst>
          </p:cNvPr>
          <p:cNvSpPr>
            <a:spLocks noGrp="1"/>
          </p:cNvSpPr>
          <p:nvPr>
            <p:ph type="title" hasCustomPrompt="1"/>
          </p:nvPr>
        </p:nvSpPr>
        <p:spPr>
          <a:xfrm>
            <a:off x="2818015" y="1186740"/>
            <a:ext cx="4614023" cy="5077343"/>
          </a:xfrm>
        </p:spPr>
        <p:txBody>
          <a:bodyPr anchor="ctr"/>
          <a:lstStyle>
            <a:lvl1pPr>
              <a:defRPr sz="2250" b="0" i="0">
                <a:solidFill>
                  <a:schemeClr val="tx1"/>
                </a:solidFill>
                <a:latin typeface="DM Sans Medium" pitchFamily="2" charset="77"/>
              </a:defRPr>
            </a:lvl1pPr>
          </a:lstStyle>
          <a:p>
            <a:r>
              <a:rPr lang="en-US" dirty="0"/>
              <a:t>Click to edit section title </a:t>
            </a:r>
            <a:br>
              <a:rPr lang="en-US" dirty="0"/>
            </a:br>
            <a:endParaRPr lang="en-US" dirty="0"/>
          </a:p>
        </p:txBody>
      </p:sp>
      <p:sp>
        <p:nvSpPr>
          <p:cNvPr id="5" name="L-Shape 4">
            <a:extLst>
              <a:ext uri="{FF2B5EF4-FFF2-40B4-BE49-F238E27FC236}">
                <a16:creationId xmlns:a16="http://schemas.microsoft.com/office/drawing/2014/main" id="{9781D1A8-72AD-491B-2915-37D53D10DED3}"/>
              </a:ext>
            </a:extLst>
          </p:cNvPr>
          <p:cNvSpPr/>
          <p:nvPr userDrawn="1"/>
        </p:nvSpPr>
        <p:spPr>
          <a:xfrm rot="13500000">
            <a:off x="-228045" y="2549758"/>
            <a:ext cx="2608640" cy="1956480"/>
          </a:xfrm>
          <a:prstGeom prst="corner">
            <a:avLst>
              <a:gd name="adj1" fmla="val 20121"/>
              <a:gd name="adj2" fmla="val 202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Tree>
    <p:extLst>
      <p:ext uri="{BB962C8B-B14F-4D97-AF65-F5344CB8AC3E}">
        <p14:creationId xmlns:p14="http://schemas.microsoft.com/office/powerpoint/2010/main" val="17670086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Title Arrow 3">
    <p:bg>
      <p:bgPr>
        <a:solidFill>
          <a:srgbClr val="414042"/>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A7CFF2E-049A-4041-8DBC-8C406782BEE1}"/>
              </a:ext>
            </a:extLst>
          </p:cNvPr>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9143999" cy="2367623"/>
            <a:chOff x="228600" y="396"/>
            <a:chExt cx="14173200" cy="5028804"/>
          </a:xfrm>
          <a:solidFill>
            <a:srgbClr val="000000"/>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Title 1">
            <a:extLst>
              <a:ext uri="{FF2B5EF4-FFF2-40B4-BE49-F238E27FC236}">
                <a16:creationId xmlns:a16="http://schemas.microsoft.com/office/drawing/2014/main" id="{98B18D6C-B343-DD9C-9DD0-063B7E858347}"/>
              </a:ext>
            </a:extLst>
          </p:cNvPr>
          <p:cNvSpPr>
            <a:spLocks noGrp="1"/>
          </p:cNvSpPr>
          <p:nvPr>
            <p:ph type="title" hasCustomPrompt="1"/>
          </p:nvPr>
        </p:nvSpPr>
        <p:spPr>
          <a:xfrm>
            <a:off x="2818015" y="990600"/>
            <a:ext cx="4614023" cy="5077343"/>
          </a:xfrm>
        </p:spPr>
        <p:txBody>
          <a:bodyPr anchor="ctr"/>
          <a:lstStyle>
            <a:lvl1pPr>
              <a:defRPr sz="2250" b="0" i="0">
                <a:solidFill>
                  <a:schemeClr val="tx1"/>
                </a:solidFill>
                <a:latin typeface="DM Sans Medium" pitchFamily="2" charset="77"/>
              </a:defRPr>
            </a:lvl1pPr>
          </a:lstStyle>
          <a:p>
            <a:r>
              <a:rPr lang="en-US" dirty="0"/>
              <a:t>Click to edit section title </a:t>
            </a:r>
            <a:br>
              <a:rPr lang="en-US" dirty="0"/>
            </a:br>
            <a:endParaRPr lang="en-US" dirty="0"/>
          </a:p>
        </p:txBody>
      </p:sp>
      <p:sp>
        <p:nvSpPr>
          <p:cNvPr id="4" name="L-Shape 3">
            <a:extLst>
              <a:ext uri="{FF2B5EF4-FFF2-40B4-BE49-F238E27FC236}">
                <a16:creationId xmlns:a16="http://schemas.microsoft.com/office/drawing/2014/main" id="{054A3DA8-EAF5-CEB4-A534-BD85F43B3C8F}"/>
              </a:ext>
            </a:extLst>
          </p:cNvPr>
          <p:cNvSpPr/>
          <p:nvPr userDrawn="1"/>
        </p:nvSpPr>
        <p:spPr>
          <a:xfrm rot="13500000">
            <a:off x="-228045" y="2549758"/>
            <a:ext cx="2608640" cy="1956480"/>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Tree>
    <p:extLst>
      <p:ext uri="{BB962C8B-B14F-4D97-AF65-F5344CB8AC3E}">
        <p14:creationId xmlns:p14="http://schemas.microsoft.com/office/powerpoint/2010/main" val="29440444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Title Arrow 4">
    <p:bg>
      <p:bgPr>
        <a:solidFill>
          <a:srgbClr val="808285"/>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29F84F4-B9D4-BE4D-BFF1-2D24E38ADB5D}"/>
              </a:ext>
            </a:extLst>
          </p:cNvPr>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9143999" cy="2367623"/>
            <a:chOff x="228600" y="396"/>
            <a:chExt cx="14173200" cy="5028804"/>
          </a:xfrm>
          <a:solidFill>
            <a:srgbClr val="414042"/>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Title 1">
            <a:extLst>
              <a:ext uri="{FF2B5EF4-FFF2-40B4-BE49-F238E27FC236}">
                <a16:creationId xmlns:a16="http://schemas.microsoft.com/office/drawing/2014/main" id="{97753157-C48E-646D-91A8-F653E80CF13F}"/>
              </a:ext>
            </a:extLst>
          </p:cNvPr>
          <p:cNvSpPr>
            <a:spLocks noGrp="1"/>
          </p:cNvSpPr>
          <p:nvPr>
            <p:ph type="title" hasCustomPrompt="1"/>
          </p:nvPr>
        </p:nvSpPr>
        <p:spPr>
          <a:xfrm>
            <a:off x="2818015" y="990600"/>
            <a:ext cx="4614023" cy="5077343"/>
          </a:xfrm>
        </p:spPr>
        <p:txBody>
          <a:bodyPr anchor="ctr"/>
          <a:lstStyle>
            <a:lvl1pPr>
              <a:defRPr sz="2250" b="0" i="0">
                <a:solidFill>
                  <a:schemeClr val="tx1"/>
                </a:solidFill>
                <a:latin typeface="DM Sans Medium" pitchFamily="2" charset="77"/>
              </a:defRPr>
            </a:lvl1pPr>
          </a:lstStyle>
          <a:p>
            <a:r>
              <a:rPr lang="en-US" dirty="0"/>
              <a:t>Click to edit section title </a:t>
            </a:r>
            <a:br>
              <a:rPr lang="en-US" dirty="0"/>
            </a:br>
            <a:endParaRPr lang="en-US" dirty="0"/>
          </a:p>
        </p:txBody>
      </p:sp>
      <p:sp>
        <p:nvSpPr>
          <p:cNvPr id="4" name="L-Shape 3">
            <a:extLst>
              <a:ext uri="{FF2B5EF4-FFF2-40B4-BE49-F238E27FC236}">
                <a16:creationId xmlns:a16="http://schemas.microsoft.com/office/drawing/2014/main" id="{445214C4-5EDE-0EF5-09A1-68090615C353}"/>
              </a:ext>
            </a:extLst>
          </p:cNvPr>
          <p:cNvSpPr/>
          <p:nvPr userDrawn="1"/>
        </p:nvSpPr>
        <p:spPr>
          <a:xfrm rot="13500000">
            <a:off x="-228045" y="2549758"/>
            <a:ext cx="2608640" cy="1956480"/>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Tree>
    <p:extLst>
      <p:ext uri="{BB962C8B-B14F-4D97-AF65-F5344CB8AC3E}">
        <p14:creationId xmlns:p14="http://schemas.microsoft.com/office/powerpoint/2010/main" val="2064392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Title Arrow 5">
    <p:bg>
      <p:bgPr>
        <a:solidFill>
          <a:srgbClr val="031D40"/>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26D0EB1-EBCC-4C4A-AE8E-44A1922D5D35}"/>
              </a:ext>
            </a:extLst>
          </p:cNvPr>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9143999" cy="2367623"/>
            <a:chOff x="228600" y="396"/>
            <a:chExt cx="14173200" cy="5028804"/>
          </a:xfrm>
          <a:solidFill>
            <a:schemeClr val="bg1"/>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Title 1">
            <a:extLst>
              <a:ext uri="{FF2B5EF4-FFF2-40B4-BE49-F238E27FC236}">
                <a16:creationId xmlns:a16="http://schemas.microsoft.com/office/drawing/2014/main" id="{DD647A51-C06E-49CD-0D9A-D437EC464D65}"/>
              </a:ext>
            </a:extLst>
          </p:cNvPr>
          <p:cNvSpPr>
            <a:spLocks noGrp="1"/>
          </p:cNvSpPr>
          <p:nvPr>
            <p:ph type="title" hasCustomPrompt="1"/>
          </p:nvPr>
        </p:nvSpPr>
        <p:spPr>
          <a:xfrm>
            <a:off x="2818015" y="990600"/>
            <a:ext cx="4614023" cy="5077343"/>
          </a:xfrm>
        </p:spPr>
        <p:txBody>
          <a:bodyPr anchor="ctr"/>
          <a:lstStyle>
            <a:lvl1pPr>
              <a:defRPr sz="2250" b="0" i="0">
                <a:solidFill>
                  <a:schemeClr val="tx1"/>
                </a:solidFill>
                <a:latin typeface="DM Sans Medium" pitchFamily="2" charset="77"/>
              </a:defRPr>
            </a:lvl1pPr>
          </a:lstStyle>
          <a:p>
            <a:r>
              <a:rPr lang="en-US" dirty="0"/>
              <a:t>Click to edit section title </a:t>
            </a:r>
            <a:br>
              <a:rPr lang="en-US" dirty="0"/>
            </a:br>
            <a:endParaRPr lang="en-US" dirty="0"/>
          </a:p>
        </p:txBody>
      </p:sp>
      <p:sp>
        <p:nvSpPr>
          <p:cNvPr id="4" name="L-Shape 3">
            <a:extLst>
              <a:ext uri="{FF2B5EF4-FFF2-40B4-BE49-F238E27FC236}">
                <a16:creationId xmlns:a16="http://schemas.microsoft.com/office/drawing/2014/main" id="{7DD5394A-81A2-F263-0714-3C1EA9DB40BB}"/>
              </a:ext>
            </a:extLst>
          </p:cNvPr>
          <p:cNvSpPr/>
          <p:nvPr userDrawn="1"/>
        </p:nvSpPr>
        <p:spPr>
          <a:xfrm rot="13500000">
            <a:off x="-228045" y="2549758"/>
            <a:ext cx="2608640" cy="1956480"/>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Tree>
    <p:extLst>
      <p:ext uri="{BB962C8B-B14F-4D97-AF65-F5344CB8AC3E}">
        <p14:creationId xmlns:p14="http://schemas.microsoft.com/office/powerpoint/2010/main" val="22310174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Section Title Arrow 6">
    <p:bg>
      <p:bgPr>
        <a:solidFill>
          <a:srgbClr val="5BCBF5"/>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2E1318C-8B0D-1C4B-9B65-922BCDB4B45B}"/>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2818015" y="990600"/>
            <a:ext cx="4614023" cy="5077343"/>
          </a:xfrm>
        </p:spPr>
        <p:txBody>
          <a:bodyPr anchor="ctr"/>
          <a:lstStyle>
            <a:lvl1pPr>
              <a:defRPr sz="2250" b="0" i="0">
                <a:solidFill>
                  <a:schemeClr val="tx1"/>
                </a:solidFill>
                <a:latin typeface="DM Sans Medium" pitchFamily="2" charset="77"/>
              </a:defRPr>
            </a:lvl1pPr>
          </a:lstStyle>
          <a:p>
            <a:r>
              <a:rPr lang="en-US" dirty="0"/>
              <a:t>Click to edit section title </a:t>
            </a:r>
            <a:br>
              <a:rPr lang="en-US" dirty="0"/>
            </a:br>
            <a:endParaRPr lang="en-US" dirty="0"/>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9143999" cy="2367623"/>
            <a:chOff x="228600" y="396"/>
            <a:chExt cx="14173200" cy="5028804"/>
          </a:xfrm>
          <a:solidFill>
            <a:srgbClr val="031D40">
              <a:alpha val="50000"/>
            </a:srgbClr>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L-Shape 2">
            <a:extLst>
              <a:ext uri="{FF2B5EF4-FFF2-40B4-BE49-F238E27FC236}">
                <a16:creationId xmlns:a16="http://schemas.microsoft.com/office/drawing/2014/main" id="{714FA179-03A8-BCB1-2520-C2F6F3B8472D}"/>
              </a:ext>
            </a:extLst>
          </p:cNvPr>
          <p:cNvSpPr/>
          <p:nvPr userDrawn="1"/>
        </p:nvSpPr>
        <p:spPr>
          <a:xfrm rot="13500000">
            <a:off x="-286018" y="2384201"/>
            <a:ext cx="2332045" cy="2312246"/>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Tree>
    <p:extLst>
      <p:ext uri="{BB962C8B-B14F-4D97-AF65-F5344CB8AC3E}">
        <p14:creationId xmlns:p14="http://schemas.microsoft.com/office/powerpoint/2010/main" val="8475877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Title Arrow 7">
    <p:bg>
      <p:bgRef idx="1001">
        <a:schemeClr val="bg2"/>
      </p:bgRef>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CCC0E80-3E79-2744-A523-D983679762D3}"/>
              </a:ext>
            </a:extLst>
          </p:cNvPr>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9143999" cy="2367623"/>
            <a:chOff x="228600" y="396"/>
            <a:chExt cx="14173200" cy="5028804"/>
          </a:xfrm>
          <a:solidFill>
            <a:schemeClr val="tx2">
              <a:alpha val="50000"/>
            </a:schemeClr>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3" name="Title 1">
            <a:extLst>
              <a:ext uri="{FF2B5EF4-FFF2-40B4-BE49-F238E27FC236}">
                <a16:creationId xmlns:a16="http://schemas.microsoft.com/office/drawing/2014/main" id="{8B6F0431-54C5-77E2-F76C-1E111D56D82A}"/>
              </a:ext>
            </a:extLst>
          </p:cNvPr>
          <p:cNvSpPr>
            <a:spLocks noGrp="1"/>
          </p:cNvSpPr>
          <p:nvPr>
            <p:ph type="title" hasCustomPrompt="1"/>
          </p:nvPr>
        </p:nvSpPr>
        <p:spPr>
          <a:xfrm>
            <a:off x="2818015" y="1186740"/>
            <a:ext cx="4614023" cy="5077343"/>
          </a:xfrm>
        </p:spPr>
        <p:txBody>
          <a:bodyPr anchor="ctr"/>
          <a:lstStyle>
            <a:lvl1pPr>
              <a:defRPr sz="2250" b="0" i="0">
                <a:solidFill>
                  <a:schemeClr val="tx1"/>
                </a:solidFill>
                <a:latin typeface="DM Sans Medium" pitchFamily="2" charset="77"/>
              </a:defRPr>
            </a:lvl1pPr>
          </a:lstStyle>
          <a:p>
            <a:r>
              <a:rPr lang="en-US" dirty="0"/>
              <a:t>Click to edit section title </a:t>
            </a:r>
            <a:br>
              <a:rPr lang="en-US" dirty="0"/>
            </a:br>
            <a:endParaRPr lang="en-US" dirty="0"/>
          </a:p>
        </p:txBody>
      </p:sp>
      <p:sp>
        <p:nvSpPr>
          <p:cNvPr id="4" name="L-Shape 3">
            <a:extLst>
              <a:ext uri="{FF2B5EF4-FFF2-40B4-BE49-F238E27FC236}">
                <a16:creationId xmlns:a16="http://schemas.microsoft.com/office/drawing/2014/main" id="{BFF03841-FD69-0426-8C4C-277CD1809C36}"/>
              </a:ext>
            </a:extLst>
          </p:cNvPr>
          <p:cNvSpPr/>
          <p:nvPr userDrawn="1"/>
        </p:nvSpPr>
        <p:spPr>
          <a:xfrm rot="13500000">
            <a:off x="-228045" y="2549758"/>
            <a:ext cx="2608640" cy="1956480"/>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Tree>
    <p:extLst>
      <p:ext uri="{BB962C8B-B14F-4D97-AF65-F5344CB8AC3E}">
        <p14:creationId xmlns:p14="http://schemas.microsoft.com/office/powerpoint/2010/main" val="17928081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Title Stripes 2">
    <p:bg>
      <p:bgPr>
        <a:solidFill>
          <a:srgbClr val="FFC628"/>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6DE1F14-3F55-E145-8305-8C92D97853FB}"/>
              </a:ext>
            </a:extLst>
          </p:cNvPr>
          <p:cNvSpPr/>
          <p:nvPr userDrawn="1"/>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6" name="Group 35">
            <a:extLst>
              <a:ext uri="{FF2B5EF4-FFF2-40B4-BE49-F238E27FC236}">
                <a16:creationId xmlns:a16="http://schemas.microsoft.com/office/drawing/2014/main" id="{9E04304A-A1E4-FD46-A3D4-9DE74FA0D2E5}"/>
              </a:ext>
            </a:extLst>
          </p:cNvPr>
          <p:cNvGrpSpPr/>
          <p:nvPr userDrawn="1"/>
        </p:nvGrpSpPr>
        <p:grpSpPr>
          <a:xfrm>
            <a:off x="1" y="330"/>
            <a:ext cx="9143999" cy="6857671"/>
            <a:chOff x="228600" y="396"/>
            <a:chExt cx="14173200" cy="5028804"/>
          </a:xfrm>
          <a:solidFill>
            <a:srgbClr val="F0B819"/>
          </a:solidFill>
        </p:grpSpPr>
        <p:sp>
          <p:nvSpPr>
            <p:cNvPr id="37" name="Rectangle 36">
              <a:extLst>
                <a:ext uri="{FF2B5EF4-FFF2-40B4-BE49-F238E27FC236}">
                  <a16:creationId xmlns:a16="http://schemas.microsoft.com/office/drawing/2014/main" id="{B9A27931-C1A7-4B4A-8500-BFD8B829FD6D}"/>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Rectangle 37">
              <a:extLst>
                <a:ext uri="{FF2B5EF4-FFF2-40B4-BE49-F238E27FC236}">
                  <a16:creationId xmlns:a16="http://schemas.microsoft.com/office/drawing/2014/main" id="{4F8656A2-416D-1D43-B013-8F5DCFAA4CC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Rectangle 38">
              <a:extLst>
                <a:ext uri="{FF2B5EF4-FFF2-40B4-BE49-F238E27FC236}">
                  <a16:creationId xmlns:a16="http://schemas.microsoft.com/office/drawing/2014/main" id="{07639180-CBCB-C24F-AB86-532E0D62DC7F}"/>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0" name="Rectangle 39">
              <a:extLst>
                <a:ext uri="{FF2B5EF4-FFF2-40B4-BE49-F238E27FC236}">
                  <a16:creationId xmlns:a16="http://schemas.microsoft.com/office/drawing/2014/main" id="{BEF5FF3D-18D8-0349-B734-F754E7D5D8D1}"/>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Rectangle 40">
              <a:extLst>
                <a:ext uri="{FF2B5EF4-FFF2-40B4-BE49-F238E27FC236}">
                  <a16:creationId xmlns:a16="http://schemas.microsoft.com/office/drawing/2014/main" id="{0AD2FAC5-EBB5-5746-871A-15D38789F717}"/>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Rectangle 41">
              <a:extLst>
                <a:ext uri="{FF2B5EF4-FFF2-40B4-BE49-F238E27FC236}">
                  <a16:creationId xmlns:a16="http://schemas.microsoft.com/office/drawing/2014/main" id="{7EC9C21C-4CAB-7E46-9BF1-F7DD713FD4A5}"/>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3" name="Rectangle 42">
              <a:extLst>
                <a:ext uri="{FF2B5EF4-FFF2-40B4-BE49-F238E27FC236}">
                  <a16:creationId xmlns:a16="http://schemas.microsoft.com/office/drawing/2014/main" id="{F8CCA382-AFE5-D740-9C11-6B01C5E0D22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Rectangle 43">
              <a:extLst>
                <a:ext uri="{FF2B5EF4-FFF2-40B4-BE49-F238E27FC236}">
                  <a16:creationId xmlns:a16="http://schemas.microsoft.com/office/drawing/2014/main" id="{EEA0D443-1A6C-4E47-9FE4-C108CA6BCFA0}"/>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Rectangle 44">
              <a:extLst>
                <a:ext uri="{FF2B5EF4-FFF2-40B4-BE49-F238E27FC236}">
                  <a16:creationId xmlns:a16="http://schemas.microsoft.com/office/drawing/2014/main" id="{67AA0450-8678-B84B-81D1-1AC80415BD6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6" name="Rectangle 45">
              <a:extLst>
                <a:ext uri="{FF2B5EF4-FFF2-40B4-BE49-F238E27FC236}">
                  <a16:creationId xmlns:a16="http://schemas.microsoft.com/office/drawing/2014/main" id="{C704FA23-21A9-C847-9EF8-4EC62626999D}"/>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Rectangle 46">
              <a:extLst>
                <a:ext uri="{FF2B5EF4-FFF2-40B4-BE49-F238E27FC236}">
                  <a16:creationId xmlns:a16="http://schemas.microsoft.com/office/drawing/2014/main" id="{2992DC29-FA87-C947-B07F-400BA02F4F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Rectangle 47">
              <a:extLst>
                <a:ext uri="{FF2B5EF4-FFF2-40B4-BE49-F238E27FC236}">
                  <a16:creationId xmlns:a16="http://schemas.microsoft.com/office/drawing/2014/main" id="{09836F18-D7F3-984D-9CEC-51C8794E7B9B}"/>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a:extLst>
                <a:ext uri="{FF2B5EF4-FFF2-40B4-BE49-F238E27FC236}">
                  <a16:creationId xmlns:a16="http://schemas.microsoft.com/office/drawing/2014/main" id="{71D0E258-881E-A849-9C53-9FBB6B69C7EA}"/>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Rectangle 49">
              <a:extLst>
                <a:ext uri="{FF2B5EF4-FFF2-40B4-BE49-F238E27FC236}">
                  <a16:creationId xmlns:a16="http://schemas.microsoft.com/office/drawing/2014/main" id="{9494A1DD-21C7-DE43-931B-3A85C046CBB0}"/>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Rectangle 50">
              <a:extLst>
                <a:ext uri="{FF2B5EF4-FFF2-40B4-BE49-F238E27FC236}">
                  <a16:creationId xmlns:a16="http://schemas.microsoft.com/office/drawing/2014/main" id="{CDBDEDA7-2D83-4442-BD78-9C8C23FF238B}"/>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Rectangle 51">
              <a:extLst>
                <a:ext uri="{FF2B5EF4-FFF2-40B4-BE49-F238E27FC236}">
                  <a16:creationId xmlns:a16="http://schemas.microsoft.com/office/drawing/2014/main" id="{D236C02B-D921-204D-8D72-D545F5B6936C}"/>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Rectangle 52">
              <a:extLst>
                <a:ext uri="{FF2B5EF4-FFF2-40B4-BE49-F238E27FC236}">
                  <a16:creationId xmlns:a16="http://schemas.microsoft.com/office/drawing/2014/main" id="{452AA02D-8E8A-7D47-ACAE-6DB2CBF82A5C}"/>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Rectangle 53">
              <a:extLst>
                <a:ext uri="{FF2B5EF4-FFF2-40B4-BE49-F238E27FC236}">
                  <a16:creationId xmlns:a16="http://schemas.microsoft.com/office/drawing/2014/main" id="{64B254D6-60AB-5C4D-ADF1-483CED7F62A4}"/>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Rectangle 54">
              <a:extLst>
                <a:ext uri="{FF2B5EF4-FFF2-40B4-BE49-F238E27FC236}">
                  <a16:creationId xmlns:a16="http://schemas.microsoft.com/office/drawing/2014/main" id="{02A6C21D-FA75-124D-BEF7-D6EC59CE0796}"/>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6" name="Rectangle 55">
              <a:extLst>
                <a:ext uri="{FF2B5EF4-FFF2-40B4-BE49-F238E27FC236}">
                  <a16:creationId xmlns:a16="http://schemas.microsoft.com/office/drawing/2014/main" id="{EFA08D72-8D15-0748-B63F-ECD2A57C16E0}"/>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79DC2CAA-6944-9444-9216-E89D677BF4F4}"/>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8" name="Rectangle 57">
              <a:extLst>
                <a:ext uri="{FF2B5EF4-FFF2-40B4-BE49-F238E27FC236}">
                  <a16:creationId xmlns:a16="http://schemas.microsoft.com/office/drawing/2014/main" id="{1E0876FD-D45A-FC47-8ACB-6F158F9EE581}"/>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9" name="Rectangle 58">
              <a:extLst>
                <a:ext uri="{FF2B5EF4-FFF2-40B4-BE49-F238E27FC236}">
                  <a16:creationId xmlns:a16="http://schemas.microsoft.com/office/drawing/2014/main" id="{45F4C5A6-8A6E-F148-A84E-3C484795CBB0}"/>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0" name="Rectangle 59">
              <a:extLst>
                <a:ext uri="{FF2B5EF4-FFF2-40B4-BE49-F238E27FC236}">
                  <a16:creationId xmlns:a16="http://schemas.microsoft.com/office/drawing/2014/main" id="{A5214CCC-7C31-9543-8E5E-79DEBF1A5AA4}"/>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1" name="Rectangle 60">
              <a:extLst>
                <a:ext uri="{FF2B5EF4-FFF2-40B4-BE49-F238E27FC236}">
                  <a16:creationId xmlns:a16="http://schemas.microsoft.com/office/drawing/2014/main" id="{91E83C3F-AFE9-ED46-A823-0986B2649E9C}"/>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1057956" y="3015207"/>
            <a:ext cx="7715250" cy="1325563"/>
          </a:xfrm>
        </p:spPr>
        <p:txBody>
          <a:bodyPr anchor="b"/>
          <a:lstStyle>
            <a:lvl1pPr>
              <a:defRPr sz="3000" b="0" i="0">
                <a:solidFill>
                  <a:schemeClr val="bg1"/>
                </a:solidFill>
                <a:latin typeface="DM Sans Medium" pitchFamily="2" charset="77"/>
              </a:defRPr>
            </a:lvl1pPr>
          </a:lstStyle>
          <a:p>
            <a:r>
              <a:rPr lang="en-US" dirty="0"/>
              <a:t>Click to edit Master title style (Option C)</a:t>
            </a:r>
          </a:p>
        </p:txBody>
      </p:sp>
      <p:pic>
        <p:nvPicPr>
          <p:cNvPr id="62" name="Picture 6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9608" y="3756225"/>
            <a:ext cx="355917" cy="483241"/>
          </a:xfrm>
          <a:prstGeom prst="rect">
            <a:avLst/>
          </a:prstGeom>
        </p:spPr>
      </p:pic>
    </p:spTree>
    <p:extLst>
      <p:ext uri="{BB962C8B-B14F-4D97-AF65-F5344CB8AC3E}">
        <p14:creationId xmlns:p14="http://schemas.microsoft.com/office/powerpoint/2010/main" val="6129382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Break Quot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2870747" y="1428750"/>
            <a:ext cx="3130003" cy="4238625"/>
          </a:xfrm>
        </p:spPr>
        <p:txBody>
          <a:bodyPr anchor="ctr"/>
          <a:lstStyle>
            <a:lvl1pPr>
              <a:defRPr sz="2250" b="0" i="0">
                <a:solidFill>
                  <a:schemeClr val="tx1"/>
                </a:solidFill>
                <a:latin typeface="DM Sans Medium" pitchFamily="2" charset="77"/>
              </a:defRPr>
            </a:lvl1pPr>
          </a:lstStyle>
          <a:p>
            <a:r>
              <a:rPr lang="en-US"/>
              <a:t>Click to edit Master title style</a:t>
            </a:r>
            <a:endParaRPr lang="en-US" dirty="0"/>
          </a:p>
        </p:txBody>
      </p:sp>
      <p:sp>
        <p:nvSpPr>
          <p:cNvPr id="58" name="L-Shape 57">
            <a:extLst>
              <a:ext uri="{FF2B5EF4-FFF2-40B4-BE49-F238E27FC236}">
                <a16:creationId xmlns:a16="http://schemas.microsoft.com/office/drawing/2014/main" id="{822F0A5E-64B0-7F4E-9BCA-CB63C0F6FD52}"/>
              </a:ext>
            </a:extLst>
          </p:cNvPr>
          <p:cNvSpPr/>
          <p:nvPr userDrawn="1"/>
        </p:nvSpPr>
        <p:spPr>
          <a:xfrm rot="13500000">
            <a:off x="360289" y="2785889"/>
            <a:ext cx="2080724" cy="1560543"/>
          </a:xfrm>
          <a:prstGeom prst="corner">
            <a:avLst>
              <a:gd name="adj1" fmla="val 20121"/>
              <a:gd name="adj2" fmla="val 202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
        <p:nvSpPr>
          <p:cNvPr id="8" name="Slide Number Placeholder 7"/>
          <p:cNvSpPr>
            <a:spLocks noGrp="1"/>
          </p:cNvSpPr>
          <p:nvPr>
            <p:ph type="sldNum" sz="quarter" idx="12"/>
          </p:nvPr>
        </p:nvSpPr>
        <p:spPr>
          <a:xfrm>
            <a:off x="7145111" y="6349494"/>
            <a:ext cx="1808389" cy="365125"/>
          </a:xfrm>
        </p:spPr>
        <p:txBody>
          <a:bodyPr/>
          <a:lstStyle/>
          <a:p>
            <a:fld id="{F384092C-9B9C-9748-AC6A-F06C9D03AD52}" type="slidenum">
              <a:rPr lang="en-US" smtClean="0"/>
              <a:pPr/>
              <a:t>‹#›</a:t>
            </a:fld>
            <a:endParaRPr lang="en-US" dirty="0"/>
          </a:p>
        </p:txBody>
      </p:sp>
    </p:spTree>
    <p:extLst>
      <p:ext uri="{BB962C8B-B14F-4D97-AF65-F5344CB8AC3E}">
        <p14:creationId xmlns:p14="http://schemas.microsoft.com/office/powerpoint/2010/main" val="2797792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Break 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2870747" y="1428750"/>
            <a:ext cx="3130003" cy="4238625"/>
          </a:xfrm>
        </p:spPr>
        <p:txBody>
          <a:bodyPr anchor="ctr"/>
          <a:lstStyle>
            <a:lvl1pPr>
              <a:defRPr sz="2250" b="0" i="0">
                <a:solidFill>
                  <a:schemeClr val="tx1"/>
                </a:solidFill>
                <a:latin typeface="DM Sans Medium" pitchFamily="2" charset="77"/>
              </a:defRPr>
            </a:lvl1pPr>
          </a:lstStyle>
          <a:p>
            <a:r>
              <a:rPr lang="en-US"/>
              <a:t>Click to edit Master title style</a:t>
            </a:r>
            <a:endParaRPr lang="en-US" dirty="0"/>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360289" y="2785889"/>
            <a:ext cx="2080724" cy="1560543"/>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
        <p:nvSpPr>
          <p:cNvPr id="10" name="Slide Number Placeholder 7">
            <a:extLst>
              <a:ext uri="{FF2B5EF4-FFF2-40B4-BE49-F238E27FC236}">
                <a16:creationId xmlns:a16="http://schemas.microsoft.com/office/drawing/2014/main" id="{41C1A6ED-0579-9948-A51F-E143D35FD65E}"/>
              </a:ext>
            </a:extLst>
          </p:cNvPr>
          <p:cNvSpPr>
            <a:spLocks noGrp="1"/>
          </p:cNvSpPr>
          <p:nvPr>
            <p:ph type="sldNum" sz="quarter" idx="12"/>
          </p:nvPr>
        </p:nvSpPr>
        <p:spPr>
          <a:xfrm>
            <a:off x="7145111" y="6349494"/>
            <a:ext cx="1808389" cy="365125"/>
          </a:xfrm>
        </p:spPr>
        <p:txBody>
          <a:bodyPr/>
          <a:lstStyle/>
          <a:p>
            <a:fld id="{F384092C-9B9C-9748-AC6A-F06C9D03AD52}" type="slidenum">
              <a:rPr lang="en-US" smtClean="0"/>
              <a:pPr/>
              <a:t>‹#›</a:t>
            </a:fld>
            <a:endParaRPr lang="en-US" dirty="0"/>
          </a:p>
        </p:txBody>
      </p:sp>
    </p:spTree>
    <p:extLst>
      <p:ext uri="{BB962C8B-B14F-4D97-AF65-F5344CB8AC3E}">
        <p14:creationId xmlns:p14="http://schemas.microsoft.com/office/powerpoint/2010/main" val="20068118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Break Quot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2870747" y="1428750"/>
            <a:ext cx="3130003" cy="4238625"/>
          </a:xfrm>
        </p:spPr>
        <p:txBody>
          <a:bodyPr anchor="ctr"/>
          <a:lstStyle>
            <a:lvl1pPr>
              <a:defRPr sz="2250" b="0" i="0">
                <a:solidFill>
                  <a:schemeClr val="tx1"/>
                </a:solidFill>
                <a:latin typeface="DM Sans Medium" pitchFamily="2" charset="77"/>
              </a:defRPr>
            </a:lvl1pPr>
          </a:lstStyle>
          <a:p>
            <a:r>
              <a:rPr lang="en-US"/>
              <a:t>Click to edit Master title style</a:t>
            </a:r>
            <a:endParaRPr lang="en-US" dirty="0"/>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360289" y="2785889"/>
            <a:ext cx="2080724" cy="1560543"/>
          </a:xfrm>
          <a:prstGeom prst="corner">
            <a:avLst>
              <a:gd name="adj1" fmla="val 20121"/>
              <a:gd name="adj2" fmla="val 20273"/>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
        <p:nvSpPr>
          <p:cNvPr id="10" name="Slide Number Placeholder 7">
            <a:extLst>
              <a:ext uri="{FF2B5EF4-FFF2-40B4-BE49-F238E27FC236}">
                <a16:creationId xmlns:a16="http://schemas.microsoft.com/office/drawing/2014/main" id="{9567393D-1C3F-354F-B863-4763826157CF}"/>
              </a:ext>
            </a:extLst>
          </p:cNvPr>
          <p:cNvSpPr>
            <a:spLocks noGrp="1"/>
          </p:cNvSpPr>
          <p:nvPr>
            <p:ph type="sldNum" sz="quarter" idx="12"/>
          </p:nvPr>
        </p:nvSpPr>
        <p:spPr>
          <a:xfrm>
            <a:off x="7145111" y="6349494"/>
            <a:ext cx="1808389" cy="365125"/>
          </a:xfrm>
        </p:spPr>
        <p:txBody>
          <a:bodyPr/>
          <a:lstStyle/>
          <a:p>
            <a:fld id="{F384092C-9B9C-9748-AC6A-F06C9D03AD52}" type="slidenum">
              <a:rPr lang="en-US" smtClean="0"/>
              <a:pPr/>
              <a:t>‹#›</a:t>
            </a:fld>
            <a:endParaRPr lang="en-US" dirty="0"/>
          </a:p>
        </p:txBody>
      </p:sp>
    </p:spTree>
    <p:extLst>
      <p:ext uri="{BB962C8B-B14F-4D97-AF65-F5344CB8AC3E}">
        <p14:creationId xmlns:p14="http://schemas.microsoft.com/office/powerpoint/2010/main" val="14198913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2857500" y="2222500"/>
            <a:ext cx="5715000" cy="3607953"/>
          </a:xfrm>
        </p:spPr>
        <p:txBody>
          <a:bodyPr numCol="2" spcCol="347472">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571500" y="2222501"/>
            <a:ext cx="1861297" cy="3607953"/>
          </a:xfrm>
        </p:spPr>
        <p:txBody>
          <a:bodyPr lIns="0" tIns="0" rIns="0" bIns="0" anchor="b" anchorCtr="0">
            <a:noAutofit/>
          </a:bodyPr>
          <a:lstStyle/>
          <a:p>
            <a:r>
              <a:rPr lang="en-US"/>
              <a:t>Click to edit Master title style</a:t>
            </a:r>
            <a:endParaRPr lang="en-US" dirty="0"/>
          </a:p>
        </p:txBody>
      </p:sp>
      <p:sp>
        <p:nvSpPr>
          <p:cNvPr id="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9372834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Break Quot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2870747" y="1428750"/>
            <a:ext cx="3130003" cy="4238625"/>
          </a:xfrm>
        </p:spPr>
        <p:txBody>
          <a:bodyPr anchor="ctr"/>
          <a:lstStyle>
            <a:lvl1pPr>
              <a:defRPr sz="2250" b="0" i="0">
                <a:solidFill>
                  <a:schemeClr val="tx1"/>
                </a:solidFill>
                <a:latin typeface="DM Sans Medium" pitchFamily="2" charset="77"/>
              </a:defRPr>
            </a:lvl1pPr>
          </a:lstStyle>
          <a:p>
            <a:r>
              <a:rPr lang="en-US"/>
              <a:t>Click to edit Master title style</a:t>
            </a:r>
            <a:endParaRPr lang="en-US" dirty="0"/>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360289" y="2785889"/>
            <a:ext cx="2080724" cy="1560543"/>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
        <p:nvSpPr>
          <p:cNvPr id="10" name="Slide Number Placeholder 7">
            <a:extLst>
              <a:ext uri="{FF2B5EF4-FFF2-40B4-BE49-F238E27FC236}">
                <a16:creationId xmlns:a16="http://schemas.microsoft.com/office/drawing/2014/main" id="{7ECC448B-9D38-6D41-A019-FE25E5822B61}"/>
              </a:ext>
            </a:extLst>
          </p:cNvPr>
          <p:cNvSpPr>
            <a:spLocks noGrp="1"/>
          </p:cNvSpPr>
          <p:nvPr>
            <p:ph type="sldNum" sz="quarter" idx="12"/>
          </p:nvPr>
        </p:nvSpPr>
        <p:spPr>
          <a:xfrm>
            <a:off x="7145111" y="6349494"/>
            <a:ext cx="1808389" cy="365125"/>
          </a:xfrm>
        </p:spPr>
        <p:txBody>
          <a:bodyPr/>
          <a:lstStyle/>
          <a:p>
            <a:fld id="{F384092C-9B9C-9748-AC6A-F06C9D03AD52}" type="slidenum">
              <a:rPr lang="en-US" smtClean="0"/>
              <a:pPr/>
              <a:t>‹#›</a:t>
            </a:fld>
            <a:endParaRPr lang="en-US" dirty="0"/>
          </a:p>
        </p:txBody>
      </p:sp>
    </p:spTree>
    <p:extLst>
      <p:ext uri="{BB962C8B-B14F-4D97-AF65-F5344CB8AC3E}">
        <p14:creationId xmlns:p14="http://schemas.microsoft.com/office/powerpoint/2010/main" val="13311236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Break Quote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2870747" y="1428750"/>
            <a:ext cx="3130003" cy="4238625"/>
          </a:xfrm>
        </p:spPr>
        <p:txBody>
          <a:bodyPr anchor="ctr"/>
          <a:lstStyle>
            <a:lvl1pPr>
              <a:defRPr sz="2250" b="0" i="0">
                <a:solidFill>
                  <a:schemeClr val="tx1"/>
                </a:solidFill>
                <a:latin typeface="DM Sans Medium" pitchFamily="2" charset="77"/>
              </a:defRPr>
            </a:lvl1pPr>
          </a:lstStyle>
          <a:p>
            <a:r>
              <a:rPr lang="en-US"/>
              <a:t>Click to edit Master title style</a:t>
            </a:r>
            <a:endParaRPr lang="en-US" dirty="0"/>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360289" y="2785889"/>
            <a:ext cx="2080724" cy="1560543"/>
          </a:xfrm>
          <a:prstGeom prst="corner">
            <a:avLst>
              <a:gd name="adj1" fmla="val 20121"/>
              <a:gd name="adj2" fmla="val 20273"/>
            </a:avLst>
          </a:prstGeom>
          <a:solidFill>
            <a:srgbClr val="078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0" dirty="0">
              <a:solidFill>
                <a:schemeClr val="tx1"/>
              </a:solidFill>
            </a:endParaRPr>
          </a:p>
        </p:txBody>
      </p:sp>
      <p:sp>
        <p:nvSpPr>
          <p:cNvPr id="10" name="Slide Number Placeholder 7">
            <a:extLst>
              <a:ext uri="{FF2B5EF4-FFF2-40B4-BE49-F238E27FC236}">
                <a16:creationId xmlns:a16="http://schemas.microsoft.com/office/drawing/2014/main" id="{5A3FE428-8DC7-AF48-AF27-3EA59F6A606C}"/>
              </a:ext>
            </a:extLst>
          </p:cNvPr>
          <p:cNvSpPr>
            <a:spLocks noGrp="1"/>
          </p:cNvSpPr>
          <p:nvPr>
            <p:ph type="sldNum" sz="quarter" idx="12"/>
          </p:nvPr>
        </p:nvSpPr>
        <p:spPr>
          <a:xfrm>
            <a:off x="7145111" y="6349494"/>
            <a:ext cx="1808389" cy="365125"/>
          </a:xfrm>
        </p:spPr>
        <p:txBody>
          <a:bodyPr/>
          <a:lstStyle/>
          <a:p>
            <a:fld id="{F384092C-9B9C-9748-AC6A-F06C9D03AD52}" type="slidenum">
              <a:rPr lang="en-US" smtClean="0"/>
              <a:pPr/>
              <a:t>‹#›</a:t>
            </a:fld>
            <a:endParaRPr lang="en-US" dirty="0"/>
          </a:p>
        </p:txBody>
      </p:sp>
    </p:spTree>
    <p:extLst>
      <p:ext uri="{BB962C8B-B14F-4D97-AF65-F5344CB8AC3E}">
        <p14:creationId xmlns:p14="http://schemas.microsoft.com/office/powerpoint/2010/main" val="23179877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8185" y="414084"/>
            <a:ext cx="7850168" cy="1515663"/>
          </a:xfrm>
        </p:spPr>
        <p:txBody>
          <a:bodyPr anchor="b"/>
          <a:lstStyle>
            <a:lvl1pPr>
              <a:defRPr sz="3750">
                <a:solidFill>
                  <a:srgbClr val="BCBEC0"/>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340335" y="2216089"/>
            <a:ext cx="7287948" cy="847962"/>
          </a:xfrm>
          <a:prstGeom prst="rect">
            <a:avLst/>
          </a:prstGeom>
        </p:spPr>
        <p:txBody>
          <a:bodyPr/>
          <a:lstStyle>
            <a:lvl1pPr marL="0" indent="0">
              <a:spcAft>
                <a:spcPts val="0"/>
              </a:spcAft>
              <a:buNone/>
              <a:defRPr sz="1000">
                <a:solidFill>
                  <a:srgbClr val="BCBEC0"/>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2027177"/>
            <a:ext cx="8423873"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402453" y="1208326"/>
            <a:ext cx="445331"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18" name="Pictur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176558"/>
            <a:ext cx="9140133" cy="3681443"/>
          </a:xfrm>
          <a:prstGeom prst="rect">
            <a:avLst/>
          </a:prstGeom>
        </p:spPr>
      </p:pic>
      <p:pic>
        <p:nvPicPr>
          <p:cNvPr id="19" name="Picture 18">
            <a:extLst>
              <a:ext uri="{FF2B5EF4-FFF2-40B4-BE49-F238E27FC236}">
                <a16:creationId xmlns:a16="http://schemas.microsoft.com/office/drawing/2014/main" id="{7676ECD8-2A80-CA4D-9F22-B1DD9BA3A6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64137" y="2176406"/>
            <a:ext cx="423929" cy="457200"/>
          </a:xfrm>
          <a:prstGeom prst="rect">
            <a:avLst/>
          </a:prstGeom>
        </p:spPr>
      </p:pic>
    </p:spTree>
    <p:extLst>
      <p:ext uri="{BB962C8B-B14F-4D97-AF65-F5344CB8AC3E}">
        <p14:creationId xmlns:p14="http://schemas.microsoft.com/office/powerpoint/2010/main" val="248940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8185" y="414084"/>
            <a:ext cx="7850168" cy="1515663"/>
          </a:xfrm>
        </p:spPr>
        <p:txBody>
          <a:bodyPr anchor="b"/>
          <a:lstStyle>
            <a:lvl1pPr>
              <a:defRPr sz="3750">
                <a:solidFill>
                  <a:srgbClr val="BCBEC0"/>
                </a:solidFill>
              </a:defRPr>
            </a:lvl1pPr>
          </a:lstStyle>
          <a:p>
            <a:r>
              <a:rPr lang="en-US"/>
              <a:t>Click to edit Master title style</a:t>
            </a:r>
            <a:endParaRPr lang="en-US" dirty="0"/>
          </a:p>
        </p:txBody>
      </p:sp>
      <p:sp>
        <p:nvSpPr>
          <p:cNvPr id="7" name="Text Placeholder 6"/>
          <p:cNvSpPr>
            <a:spLocks noGrp="1"/>
          </p:cNvSpPr>
          <p:nvPr>
            <p:ph type="body" sz="quarter" idx="13"/>
          </p:nvPr>
        </p:nvSpPr>
        <p:spPr>
          <a:xfrm>
            <a:off x="340335" y="2216089"/>
            <a:ext cx="7287948" cy="847962"/>
          </a:xfrm>
          <a:prstGeom prst="rect">
            <a:avLst/>
          </a:prstGeom>
        </p:spPr>
        <p:txBody>
          <a:bodyPr/>
          <a:lstStyle>
            <a:lvl1pPr marL="0" indent="0">
              <a:spcAft>
                <a:spcPts val="0"/>
              </a:spcAft>
              <a:buNone/>
              <a:defRPr sz="1000">
                <a:solidFill>
                  <a:srgbClr val="BCBEC0"/>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2027177"/>
            <a:ext cx="8423873"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402453" y="1208326"/>
            <a:ext cx="445331"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19" name="Picture 18">
            <a:extLst>
              <a:ext uri="{FF2B5EF4-FFF2-40B4-BE49-F238E27FC236}">
                <a16:creationId xmlns:a16="http://schemas.microsoft.com/office/drawing/2014/main" id="{7676ECD8-2A80-CA4D-9F22-B1DD9BA3A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4137" y="2176406"/>
            <a:ext cx="423929" cy="457200"/>
          </a:xfrm>
          <a:prstGeom prst="rect">
            <a:avLst/>
          </a:prstGeom>
        </p:spPr>
      </p:pic>
      <p:sp>
        <p:nvSpPr>
          <p:cNvPr id="11" name="Picture Placeholder 2">
            <a:extLst>
              <a:ext uri="{FF2B5EF4-FFF2-40B4-BE49-F238E27FC236}">
                <a16:creationId xmlns:a16="http://schemas.microsoft.com/office/drawing/2014/main" id="{EBFB3507-3FE4-FB4C-BF18-D116E13D6918}"/>
              </a:ext>
            </a:extLst>
          </p:cNvPr>
          <p:cNvSpPr>
            <a:spLocks noGrp="1"/>
          </p:cNvSpPr>
          <p:nvPr>
            <p:ph type="pic" sz="quarter" idx="14" hasCustomPrompt="1"/>
          </p:nvPr>
        </p:nvSpPr>
        <p:spPr>
          <a:xfrm>
            <a:off x="0" y="3164577"/>
            <a:ext cx="9144000" cy="3693423"/>
          </a:xfrm>
          <a:prstGeom prst="rect">
            <a:avLst/>
          </a:prstGeom>
        </p:spPr>
        <p:txBody>
          <a:bodyPr>
            <a:normAutofit/>
          </a:bodyPr>
          <a:lstStyle>
            <a:lvl1pPr marL="0" indent="0">
              <a:buNone/>
              <a:defRPr sz="1500" baseline="0">
                <a:solidFill>
                  <a:schemeClr val="bg1"/>
                </a:solidFill>
              </a:defRPr>
            </a:lvl1pPr>
          </a:lstStyle>
          <a:p>
            <a:r>
              <a:rPr lang="en-US" dirty="0"/>
              <a:t> Insert/Drop Photo </a:t>
            </a:r>
            <a:r>
              <a:rPr lang="en-US" dirty="0" err="1"/>
              <a:t>Herew</a:t>
            </a:r>
            <a:endParaRPr lang="en-US" dirty="0"/>
          </a:p>
        </p:txBody>
      </p:sp>
    </p:spTree>
    <p:extLst>
      <p:ext uri="{BB962C8B-B14F-4D97-AF65-F5344CB8AC3E}">
        <p14:creationId xmlns:p14="http://schemas.microsoft.com/office/powerpoint/2010/main" val="354886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ontent Breaker Photo 5">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E07059-9BD9-7148-9323-A64A0358259E}"/>
              </a:ext>
            </a:extLst>
          </p:cNvPr>
          <p:cNvSpPr/>
          <p:nvPr userDrawn="1"/>
        </p:nvSpPr>
        <p:spPr>
          <a:xfrm>
            <a:off x="0" y="5927990"/>
            <a:ext cx="9144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891"/>
            <a:ext cx="9144000" cy="3679243"/>
          </a:xfrm>
          <a:prstGeom prst="rect">
            <a:avLst/>
          </a:prstGeom>
        </p:spPr>
      </p:pic>
      <p:sp>
        <p:nvSpPr>
          <p:cNvPr id="2" name="Title 1"/>
          <p:cNvSpPr>
            <a:spLocks noGrp="1"/>
          </p:cNvSpPr>
          <p:nvPr>
            <p:ph type="title"/>
          </p:nvPr>
        </p:nvSpPr>
        <p:spPr>
          <a:xfrm>
            <a:off x="955811" y="3697026"/>
            <a:ext cx="7052393" cy="1055503"/>
          </a:xfrm>
        </p:spPr>
        <p:txBody>
          <a:bodyPr anchor="b"/>
          <a:lstStyle>
            <a:lvl1pPr>
              <a:defRPr sz="3750" b="1" i="0">
                <a:solidFill>
                  <a:schemeClr val="tx1"/>
                </a:solidFill>
                <a:latin typeface="DM Sans" charset="0"/>
                <a:ea typeface="DM Sans" charset="0"/>
                <a:cs typeface="DM Sans" charset="0"/>
              </a:defRPr>
            </a:lvl1pPr>
          </a:lstStyle>
          <a:p>
            <a:r>
              <a:rPr lang="en-US"/>
              <a:t>Click to edit Master title style</a:t>
            </a:r>
            <a:endParaRPr lang="en-US" dirty="0"/>
          </a:p>
        </p:txBody>
      </p:sp>
      <p:sp>
        <p:nvSpPr>
          <p:cNvPr id="7" name="Text Placeholder 6"/>
          <p:cNvSpPr>
            <a:spLocks noGrp="1"/>
          </p:cNvSpPr>
          <p:nvPr>
            <p:ph type="body" sz="quarter" idx="13"/>
          </p:nvPr>
        </p:nvSpPr>
        <p:spPr>
          <a:xfrm>
            <a:off x="340335" y="5089160"/>
            <a:ext cx="7755915" cy="1094830"/>
          </a:xfrm>
          <a:prstGeom prst="rect">
            <a:avLst/>
          </a:prstGeom>
        </p:spPr>
        <p:txBody>
          <a:bodyPr/>
          <a:lstStyle>
            <a:lvl1pPr marL="0" indent="0">
              <a:spcAft>
                <a:spcPts val="0"/>
              </a:spcAft>
              <a:buNone/>
              <a:defRPr sz="1000">
                <a:solidFill>
                  <a:schemeClr val="tx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64137" y="4111093"/>
            <a:ext cx="423929"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4857750"/>
            <a:ext cx="8423873"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410736" y="4035725"/>
            <a:ext cx="445331"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204375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Content Breaker Photo 5">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2F7244-DD7D-B94E-8EB8-A8F17FDB88C2}"/>
              </a:ext>
            </a:extLst>
          </p:cNvPr>
          <p:cNvSpPr/>
          <p:nvPr userDrawn="1"/>
        </p:nvSpPr>
        <p:spPr>
          <a:xfrm>
            <a:off x="0" y="5927990"/>
            <a:ext cx="9144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955811" y="3697026"/>
            <a:ext cx="7052393" cy="1055503"/>
          </a:xfrm>
        </p:spPr>
        <p:txBody>
          <a:bodyPr anchor="b"/>
          <a:lstStyle>
            <a:lvl1pPr>
              <a:defRPr sz="3750" b="1" i="0">
                <a:solidFill>
                  <a:schemeClr val="tx1"/>
                </a:solidFill>
                <a:latin typeface="DM Sans" charset="0"/>
                <a:ea typeface="DM Sans" charset="0"/>
                <a:cs typeface="DM Sans" charset="0"/>
              </a:defRPr>
            </a:lvl1pPr>
          </a:lstStyle>
          <a:p>
            <a:r>
              <a:rPr lang="en-US"/>
              <a:t>Click to edit Master title style</a:t>
            </a:r>
            <a:endParaRPr lang="en-US" dirty="0"/>
          </a:p>
        </p:txBody>
      </p:sp>
      <p:sp>
        <p:nvSpPr>
          <p:cNvPr id="7" name="Text Placeholder 6"/>
          <p:cNvSpPr>
            <a:spLocks noGrp="1"/>
          </p:cNvSpPr>
          <p:nvPr>
            <p:ph type="body" sz="quarter" idx="13"/>
          </p:nvPr>
        </p:nvSpPr>
        <p:spPr>
          <a:xfrm>
            <a:off x="340335" y="5089160"/>
            <a:ext cx="7755915" cy="1094830"/>
          </a:xfrm>
          <a:prstGeom prst="rect">
            <a:avLst/>
          </a:prstGeom>
        </p:spPr>
        <p:txBody>
          <a:bodyPr/>
          <a:lstStyle>
            <a:lvl1pPr marL="0" indent="0">
              <a:spcAft>
                <a:spcPts val="0"/>
              </a:spcAft>
              <a:buNone/>
              <a:defRPr sz="1000">
                <a:solidFill>
                  <a:schemeClr val="tx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4137" y="4111093"/>
            <a:ext cx="423929"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4857750"/>
            <a:ext cx="8423873"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410736" y="4035725"/>
            <a:ext cx="445331"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1" name="Picture Placeholder 2">
            <a:extLst>
              <a:ext uri="{FF2B5EF4-FFF2-40B4-BE49-F238E27FC236}">
                <a16:creationId xmlns:a16="http://schemas.microsoft.com/office/drawing/2014/main" id="{2F9A5330-B609-1E45-9545-CE29BF972E26}"/>
              </a:ext>
            </a:extLst>
          </p:cNvPr>
          <p:cNvSpPr>
            <a:spLocks noGrp="1"/>
          </p:cNvSpPr>
          <p:nvPr>
            <p:ph type="pic" sz="quarter" idx="14" hasCustomPrompt="1"/>
          </p:nvPr>
        </p:nvSpPr>
        <p:spPr>
          <a:xfrm>
            <a:off x="0" y="0"/>
            <a:ext cx="9144000" cy="3693423"/>
          </a:xfrm>
          <a:prstGeom prst="rect">
            <a:avLst/>
          </a:prstGeom>
        </p:spPr>
        <p:txBody>
          <a:bodyPr>
            <a:normAutofit/>
          </a:bodyPr>
          <a:lstStyle>
            <a:lvl1pPr marL="0" indent="0">
              <a:buNone/>
              <a:defRPr sz="1500" baseline="0"/>
            </a:lvl1pPr>
          </a:lstStyle>
          <a:p>
            <a:r>
              <a:rPr lang="en-US" dirty="0"/>
              <a:t> Insert/Drop Photo Here</a:t>
            </a:r>
          </a:p>
        </p:txBody>
      </p:sp>
    </p:spTree>
    <p:extLst>
      <p:ext uri="{BB962C8B-B14F-4D97-AF65-F5344CB8AC3E}">
        <p14:creationId xmlns:p14="http://schemas.microsoft.com/office/powerpoint/2010/main" val="375871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lient Logos Slide">
    <p:bg>
      <p:bgRef idx="1001">
        <a:schemeClr val="bg1"/>
      </p:bgRef>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372CC783-3100-694A-B014-E1A0EA11B65A}"/>
              </a:ext>
            </a:extLst>
          </p:cNvPr>
          <p:cNvSpPr>
            <a:spLocks noGrp="1"/>
          </p:cNvSpPr>
          <p:nvPr>
            <p:ph type="pic" sz="quarter" idx="11" hasCustomPrompt="1"/>
          </p:nvPr>
        </p:nvSpPr>
        <p:spPr>
          <a:xfrm>
            <a:off x="334481" y="1206481"/>
            <a:ext cx="1362054" cy="4811448"/>
          </a:xfrm>
          <a:prstGeom prst="rect">
            <a:avLst/>
          </a:prstGeom>
        </p:spPr>
        <p:txBody>
          <a:bodyPr lIns="0" tIns="0" rIns="0" bIns="0">
            <a:noAutofit/>
          </a:bodyPr>
          <a:lstStyle>
            <a:lvl1pPr marL="0" indent="0" algn="r">
              <a:lnSpc>
                <a:spcPts val="4688"/>
              </a:lnSpc>
              <a:buFontTx/>
              <a:buNone/>
              <a:defRPr sz="1250" b="0" i="0">
                <a:latin typeface="DM Sans Medium" pitchFamily="2" charset="77"/>
              </a:defRPr>
            </a:lvl1pPr>
          </a:lstStyle>
          <a:p>
            <a:pPr algn="r"/>
            <a:r>
              <a:rPr lang="en-US" sz="1250" b="1" dirty="0">
                <a:latin typeface="DM Sans" pitchFamily="2" charset="77"/>
              </a:rPr>
              <a:t>Commercial </a:t>
            </a:r>
          </a:p>
          <a:p>
            <a:pPr algn="r"/>
            <a:r>
              <a:rPr lang="en-US" sz="1250" b="1" dirty="0">
                <a:latin typeface="DM Sans" pitchFamily="2" charset="77"/>
              </a:rPr>
              <a:t>Health</a:t>
            </a:r>
          </a:p>
          <a:p>
            <a:pPr algn="r"/>
            <a:r>
              <a:rPr lang="en-US" sz="1250" b="1" dirty="0">
                <a:latin typeface="DM Sans" pitchFamily="2" charset="77"/>
              </a:rPr>
              <a:t>Energy</a:t>
            </a:r>
          </a:p>
          <a:p>
            <a:pPr algn="r"/>
            <a:r>
              <a:rPr lang="en-US" sz="1250" b="1" dirty="0">
                <a:latin typeface="DM Sans" pitchFamily="2" charset="77"/>
              </a:rPr>
              <a:t>Federal</a:t>
            </a:r>
          </a:p>
          <a:p>
            <a:pPr algn="r"/>
            <a:r>
              <a:rPr lang="en-US" sz="1250" b="1" dirty="0">
                <a:latin typeface="DM Sans" pitchFamily="2" charset="77"/>
              </a:rPr>
              <a:t>State</a:t>
            </a:r>
          </a:p>
          <a:p>
            <a:pPr algn="r"/>
            <a:r>
              <a:rPr lang="en-US" sz="1250" b="1" dirty="0">
                <a:latin typeface="DM Sans" pitchFamily="2" charset="77"/>
              </a:rPr>
              <a:t>Local </a:t>
            </a:r>
          </a:p>
          <a:p>
            <a:pPr algn="r">
              <a:lnSpc>
                <a:spcPts val="7500"/>
              </a:lnSpc>
            </a:pPr>
            <a:endParaRPr lang="en-US" sz="1250" b="1" dirty="0">
              <a:latin typeface="DM Sans" pitchFamily="2" charset="77"/>
            </a:endParaRPr>
          </a:p>
        </p:txBody>
      </p:sp>
      <p:cxnSp>
        <p:nvCxnSpPr>
          <p:cNvPr id="54" name="Straight Connector 53">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60" name="Text Placeholder 3">
            <a:extLst>
              <a:ext uri="{FF2B5EF4-FFF2-40B4-BE49-F238E27FC236}">
                <a16:creationId xmlns:a16="http://schemas.microsoft.com/office/drawing/2014/main" id="{688641DD-D13C-664B-A344-422ABA83E547}"/>
              </a:ext>
            </a:extLst>
          </p:cNvPr>
          <p:cNvSpPr>
            <a:spLocks noGrp="1"/>
          </p:cNvSpPr>
          <p:nvPr>
            <p:ph type="body" sz="quarter" idx="10" hasCustomPrompt="1"/>
          </p:nvPr>
        </p:nvSpPr>
        <p:spPr>
          <a:xfrm>
            <a:off x="333375" y="95250"/>
            <a:ext cx="8143875" cy="762000"/>
          </a:xfrm>
          <a:prstGeom prst="rect">
            <a:avLst/>
          </a:prstGeom>
        </p:spPr>
        <p:txBody>
          <a:bodyPr anchor="ctr">
            <a:noAutofit/>
          </a:bodyPr>
          <a:lstStyle>
            <a:lvl1pPr marL="0" indent="0">
              <a:buFontTx/>
              <a:buNone/>
              <a:defRPr sz="1750" b="1" i="0">
                <a:solidFill>
                  <a:schemeClr val="tx1"/>
                </a:solidFill>
                <a:latin typeface="DM Sans" pitchFamily="2"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Client logos slide</a:t>
            </a:r>
          </a:p>
        </p:txBody>
      </p:sp>
      <p:sp>
        <p:nvSpPr>
          <p:cNvPr id="72" name="Picture Placeholder 70">
            <a:extLst>
              <a:ext uri="{FF2B5EF4-FFF2-40B4-BE49-F238E27FC236}">
                <a16:creationId xmlns:a16="http://schemas.microsoft.com/office/drawing/2014/main" id="{1F818434-D777-D140-BA5F-B594C44571BF}"/>
              </a:ext>
            </a:extLst>
          </p:cNvPr>
          <p:cNvSpPr>
            <a:spLocks noGrp="1"/>
          </p:cNvSpPr>
          <p:nvPr>
            <p:ph type="pic" sz="quarter" idx="12" hasCustomPrompt="1"/>
          </p:nvPr>
        </p:nvSpPr>
        <p:spPr>
          <a:xfrm>
            <a:off x="1924113"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73" name="Picture Placeholder 70">
            <a:extLst>
              <a:ext uri="{FF2B5EF4-FFF2-40B4-BE49-F238E27FC236}">
                <a16:creationId xmlns:a16="http://schemas.microsoft.com/office/drawing/2014/main" id="{2E4DDDBB-F332-9443-9483-E66D1B06C082}"/>
              </a:ext>
            </a:extLst>
          </p:cNvPr>
          <p:cNvSpPr>
            <a:spLocks noGrp="1"/>
          </p:cNvSpPr>
          <p:nvPr>
            <p:ph type="pic" sz="quarter" idx="13" hasCustomPrompt="1"/>
          </p:nvPr>
        </p:nvSpPr>
        <p:spPr>
          <a:xfrm>
            <a:off x="2671596"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74" name="Picture Placeholder 70">
            <a:extLst>
              <a:ext uri="{FF2B5EF4-FFF2-40B4-BE49-F238E27FC236}">
                <a16:creationId xmlns:a16="http://schemas.microsoft.com/office/drawing/2014/main" id="{E4AAFC82-D270-7444-8833-DF3612B435EB}"/>
              </a:ext>
            </a:extLst>
          </p:cNvPr>
          <p:cNvSpPr>
            <a:spLocks noGrp="1"/>
          </p:cNvSpPr>
          <p:nvPr>
            <p:ph type="pic" sz="quarter" idx="14" hasCustomPrompt="1"/>
          </p:nvPr>
        </p:nvSpPr>
        <p:spPr>
          <a:xfrm>
            <a:off x="3419080"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75" name="Picture Placeholder 70">
            <a:extLst>
              <a:ext uri="{FF2B5EF4-FFF2-40B4-BE49-F238E27FC236}">
                <a16:creationId xmlns:a16="http://schemas.microsoft.com/office/drawing/2014/main" id="{470AA788-C061-0C4E-BE96-4E5D97CE45CA}"/>
              </a:ext>
            </a:extLst>
          </p:cNvPr>
          <p:cNvSpPr>
            <a:spLocks noGrp="1"/>
          </p:cNvSpPr>
          <p:nvPr>
            <p:ph type="pic" sz="quarter" idx="15" hasCustomPrompt="1"/>
          </p:nvPr>
        </p:nvSpPr>
        <p:spPr>
          <a:xfrm>
            <a:off x="4166564"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76" name="Picture Placeholder 70">
            <a:extLst>
              <a:ext uri="{FF2B5EF4-FFF2-40B4-BE49-F238E27FC236}">
                <a16:creationId xmlns:a16="http://schemas.microsoft.com/office/drawing/2014/main" id="{7796AD84-2278-1F42-9828-C1B9D634B008}"/>
              </a:ext>
            </a:extLst>
          </p:cNvPr>
          <p:cNvSpPr>
            <a:spLocks noGrp="1"/>
          </p:cNvSpPr>
          <p:nvPr>
            <p:ph type="pic" sz="quarter" idx="16" hasCustomPrompt="1"/>
          </p:nvPr>
        </p:nvSpPr>
        <p:spPr>
          <a:xfrm>
            <a:off x="4914048"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77" name="Picture Placeholder 70">
            <a:extLst>
              <a:ext uri="{FF2B5EF4-FFF2-40B4-BE49-F238E27FC236}">
                <a16:creationId xmlns:a16="http://schemas.microsoft.com/office/drawing/2014/main" id="{0F88ED61-0108-CC41-A1C7-C5BBEC466309}"/>
              </a:ext>
            </a:extLst>
          </p:cNvPr>
          <p:cNvSpPr>
            <a:spLocks noGrp="1"/>
          </p:cNvSpPr>
          <p:nvPr>
            <p:ph type="pic" sz="quarter" idx="17" hasCustomPrompt="1"/>
          </p:nvPr>
        </p:nvSpPr>
        <p:spPr>
          <a:xfrm>
            <a:off x="5661531"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78" name="Picture Placeholder 70">
            <a:extLst>
              <a:ext uri="{FF2B5EF4-FFF2-40B4-BE49-F238E27FC236}">
                <a16:creationId xmlns:a16="http://schemas.microsoft.com/office/drawing/2014/main" id="{95501902-CE3E-0C4F-9C8C-F8B3201222AB}"/>
              </a:ext>
            </a:extLst>
          </p:cNvPr>
          <p:cNvSpPr>
            <a:spLocks noGrp="1"/>
          </p:cNvSpPr>
          <p:nvPr>
            <p:ph type="pic" sz="quarter" idx="18" hasCustomPrompt="1"/>
          </p:nvPr>
        </p:nvSpPr>
        <p:spPr>
          <a:xfrm>
            <a:off x="6409015"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79" name="Picture Placeholder 70">
            <a:extLst>
              <a:ext uri="{FF2B5EF4-FFF2-40B4-BE49-F238E27FC236}">
                <a16:creationId xmlns:a16="http://schemas.microsoft.com/office/drawing/2014/main" id="{F65CF924-B3A3-FD4A-B528-72E17B41192C}"/>
              </a:ext>
            </a:extLst>
          </p:cNvPr>
          <p:cNvSpPr>
            <a:spLocks noGrp="1"/>
          </p:cNvSpPr>
          <p:nvPr>
            <p:ph type="pic" sz="quarter" idx="19" hasCustomPrompt="1"/>
          </p:nvPr>
        </p:nvSpPr>
        <p:spPr>
          <a:xfrm>
            <a:off x="7156499"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0" name="Picture Placeholder 70">
            <a:extLst>
              <a:ext uri="{FF2B5EF4-FFF2-40B4-BE49-F238E27FC236}">
                <a16:creationId xmlns:a16="http://schemas.microsoft.com/office/drawing/2014/main" id="{7D0498FF-00BD-204A-B7CE-46E65F4174C0}"/>
              </a:ext>
            </a:extLst>
          </p:cNvPr>
          <p:cNvSpPr>
            <a:spLocks noGrp="1"/>
          </p:cNvSpPr>
          <p:nvPr>
            <p:ph type="pic" sz="quarter" idx="20" hasCustomPrompt="1"/>
          </p:nvPr>
        </p:nvSpPr>
        <p:spPr>
          <a:xfrm>
            <a:off x="7903983" y="1397000"/>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1" name="Picture Placeholder 70">
            <a:extLst>
              <a:ext uri="{FF2B5EF4-FFF2-40B4-BE49-F238E27FC236}">
                <a16:creationId xmlns:a16="http://schemas.microsoft.com/office/drawing/2014/main" id="{C2825AA4-637F-1042-A662-66C1D9CEAE3B}"/>
              </a:ext>
            </a:extLst>
          </p:cNvPr>
          <p:cNvSpPr>
            <a:spLocks noGrp="1"/>
          </p:cNvSpPr>
          <p:nvPr>
            <p:ph type="pic" sz="quarter" idx="21" hasCustomPrompt="1"/>
          </p:nvPr>
        </p:nvSpPr>
        <p:spPr>
          <a:xfrm>
            <a:off x="1924113"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2" name="Picture Placeholder 70">
            <a:extLst>
              <a:ext uri="{FF2B5EF4-FFF2-40B4-BE49-F238E27FC236}">
                <a16:creationId xmlns:a16="http://schemas.microsoft.com/office/drawing/2014/main" id="{D107AF33-0BAD-B548-8FC6-5A0DE7D9C35F}"/>
              </a:ext>
            </a:extLst>
          </p:cNvPr>
          <p:cNvSpPr>
            <a:spLocks noGrp="1"/>
          </p:cNvSpPr>
          <p:nvPr>
            <p:ph type="pic" sz="quarter" idx="22" hasCustomPrompt="1"/>
          </p:nvPr>
        </p:nvSpPr>
        <p:spPr>
          <a:xfrm>
            <a:off x="2671596"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3" name="Picture Placeholder 70">
            <a:extLst>
              <a:ext uri="{FF2B5EF4-FFF2-40B4-BE49-F238E27FC236}">
                <a16:creationId xmlns:a16="http://schemas.microsoft.com/office/drawing/2014/main" id="{14EECD08-82B9-AF40-91EE-08AC8C126B69}"/>
              </a:ext>
            </a:extLst>
          </p:cNvPr>
          <p:cNvSpPr>
            <a:spLocks noGrp="1"/>
          </p:cNvSpPr>
          <p:nvPr>
            <p:ph type="pic" sz="quarter" idx="23" hasCustomPrompt="1"/>
          </p:nvPr>
        </p:nvSpPr>
        <p:spPr>
          <a:xfrm>
            <a:off x="3419080"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4" name="Picture Placeholder 70">
            <a:extLst>
              <a:ext uri="{FF2B5EF4-FFF2-40B4-BE49-F238E27FC236}">
                <a16:creationId xmlns:a16="http://schemas.microsoft.com/office/drawing/2014/main" id="{246CC9A5-2F46-F546-971A-12B3F503698B}"/>
              </a:ext>
            </a:extLst>
          </p:cNvPr>
          <p:cNvSpPr>
            <a:spLocks noGrp="1"/>
          </p:cNvSpPr>
          <p:nvPr>
            <p:ph type="pic" sz="quarter" idx="24" hasCustomPrompt="1"/>
          </p:nvPr>
        </p:nvSpPr>
        <p:spPr>
          <a:xfrm>
            <a:off x="4166564"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5" name="Picture Placeholder 70">
            <a:extLst>
              <a:ext uri="{FF2B5EF4-FFF2-40B4-BE49-F238E27FC236}">
                <a16:creationId xmlns:a16="http://schemas.microsoft.com/office/drawing/2014/main" id="{AD2C24AA-66DD-AB43-B99C-39EB63BB91B4}"/>
              </a:ext>
            </a:extLst>
          </p:cNvPr>
          <p:cNvSpPr>
            <a:spLocks noGrp="1"/>
          </p:cNvSpPr>
          <p:nvPr>
            <p:ph type="pic" sz="quarter" idx="25" hasCustomPrompt="1"/>
          </p:nvPr>
        </p:nvSpPr>
        <p:spPr>
          <a:xfrm>
            <a:off x="4914048"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6" name="Picture Placeholder 70">
            <a:extLst>
              <a:ext uri="{FF2B5EF4-FFF2-40B4-BE49-F238E27FC236}">
                <a16:creationId xmlns:a16="http://schemas.microsoft.com/office/drawing/2014/main" id="{AFB61462-DBEE-A145-8DBF-AEF77AAA027D}"/>
              </a:ext>
            </a:extLst>
          </p:cNvPr>
          <p:cNvSpPr>
            <a:spLocks noGrp="1"/>
          </p:cNvSpPr>
          <p:nvPr>
            <p:ph type="pic" sz="quarter" idx="26" hasCustomPrompt="1"/>
          </p:nvPr>
        </p:nvSpPr>
        <p:spPr>
          <a:xfrm>
            <a:off x="5661531"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7" name="Picture Placeholder 70">
            <a:extLst>
              <a:ext uri="{FF2B5EF4-FFF2-40B4-BE49-F238E27FC236}">
                <a16:creationId xmlns:a16="http://schemas.microsoft.com/office/drawing/2014/main" id="{7CFD8F91-02EA-894D-ADF7-EC970A56CC29}"/>
              </a:ext>
            </a:extLst>
          </p:cNvPr>
          <p:cNvSpPr>
            <a:spLocks noGrp="1"/>
          </p:cNvSpPr>
          <p:nvPr>
            <p:ph type="pic" sz="quarter" idx="27" hasCustomPrompt="1"/>
          </p:nvPr>
        </p:nvSpPr>
        <p:spPr>
          <a:xfrm>
            <a:off x="6409015"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8" name="Picture Placeholder 70">
            <a:extLst>
              <a:ext uri="{FF2B5EF4-FFF2-40B4-BE49-F238E27FC236}">
                <a16:creationId xmlns:a16="http://schemas.microsoft.com/office/drawing/2014/main" id="{1F5C623C-2D8B-CB4F-AC17-9701BAB6EE05}"/>
              </a:ext>
            </a:extLst>
          </p:cNvPr>
          <p:cNvSpPr>
            <a:spLocks noGrp="1"/>
          </p:cNvSpPr>
          <p:nvPr>
            <p:ph type="pic" sz="quarter" idx="28" hasCustomPrompt="1"/>
          </p:nvPr>
        </p:nvSpPr>
        <p:spPr>
          <a:xfrm>
            <a:off x="7156499"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89" name="Picture Placeholder 70">
            <a:extLst>
              <a:ext uri="{FF2B5EF4-FFF2-40B4-BE49-F238E27FC236}">
                <a16:creationId xmlns:a16="http://schemas.microsoft.com/office/drawing/2014/main" id="{65C6FF68-EB30-314E-915F-127896E794F0}"/>
              </a:ext>
            </a:extLst>
          </p:cNvPr>
          <p:cNvSpPr>
            <a:spLocks noGrp="1"/>
          </p:cNvSpPr>
          <p:nvPr>
            <p:ph type="pic" sz="quarter" idx="29" hasCustomPrompt="1"/>
          </p:nvPr>
        </p:nvSpPr>
        <p:spPr>
          <a:xfrm>
            <a:off x="7903983" y="2231764"/>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0" name="Picture Placeholder 70">
            <a:extLst>
              <a:ext uri="{FF2B5EF4-FFF2-40B4-BE49-F238E27FC236}">
                <a16:creationId xmlns:a16="http://schemas.microsoft.com/office/drawing/2014/main" id="{2C796FAB-CE12-F745-B647-0EB767989577}"/>
              </a:ext>
            </a:extLst>
          </p:cNvPr>
          <p:cNvSpPr>
            <a:spLocks noGrp="1"/>
          </p:cNvSpPr>
          <p:nvPr>
            <p:ph type="pic" sz="quarter" idx="30" hasCustomPrompt="1"/>
          </p:nvPr>
        </p:nvSpPr>
        <p:spPr>
          <a:xfrm>
            <a:off x="1924113"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1" name="Picture Placeholder 70">
            <a:extLst>
              <a:ext uri="{FF2B5EF4-FFF2-40B4-BE49-F238E27FC236}">
                <a16:creationId xmlns:a16="http://schemas.microsoft.com/office/drawing/2014/main" id="{11616096-BEE1-EE4A-B77E-67318C0F8ED0}"/>
              </a:ext>
            </a:extLst>
          </p:cNvPr>
          <p:cNvSpPr>
            <a:spLocks noGrp="1"/>
          </p:cNvSpPr>
          <p:nvPr>
            <p:ph type="pic" sz="quarter" idx="31" hasCustomPrompt="1"/>
          </p:nvPr>
        </p:nvSpPr>
        <p:spPr>
          <a:xfrm>
            <a:off x="2671596"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2" name="Picture Placeholder 70">
            <a:extLst>
              <a:ext uri="{FF2B5EF4-FFF2-40B4-BE49-F238E27FC236}">
                <a16:creationId xmlns:a16="http://schemas.microsoft.com/office/drawing/2014/main" id="{8289247E-C815-CD4C-BD52-73B52B6D1EE7}"/>
              </a:ext>
            </a:extLst>
          </p:cNvPr>
          <p:cNvSpPr>
            <a:spLocks noGrp="1"/>
          </p:cNvSpPr>
          <p:nvPr>
            <p:ph type="pic" sz="quarter" idx="32" hasCustomPrompt="1"/>
          </p:nvPr>
        </p:nvSpPr>
        <p:spPr>
          <a:xfrm>
            <a:off x="3419080"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3" name="Picture Placeholder 70">
            <a:extLst>
              <a:ext uri="{FF2B5EF4-FFF2-40B4-BE49-F238E27FC236}">
                <a16:creationId xmlns:a16="http://schemas.microsoft.com/office/drawing/2014/main" id="{3660726F-BBA1-D246-B0F2-6635BD90CD0D}"/>
              </a:ext>
            </a:extLst>
          </p:cNvPr>
          <p:cNvSpPr>
            <a:spLocks noGrp="1"/>
          </p:cNvSpPr>
          <p:nvPr>
            <p:ph type="pic" sz="quarter" idx="33" hasCustomPrompt="1"/>
          </p:nvPr>
        </p:nvSpPr>
        <p:spPr>
          <a:xfrm>
            <a:off x="4166564"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4" name="Picture Placeholder 70">
            <a:extLst>
              <a:ext uri="{FF2B5EF4-FFF2-40B4-BE49-F238E27FC236}">
                <a16:creationId xmlns:a16="http://schemas.microsoft.com/office/drawing/2014/main" id="{D083098C-4B65-954E-88F7-BDEB590479B1}"/>
              </a:ext>
            </a:extLst>
          </p:cNvPr>
          <p:cNvSpPr>
            <a:spLocks noGrp="1"/>
          </p:cNvSpPr>
          <p:nvPr>
            <p:ph type="pic" sz="quarter" idx="34" hasCustomPrompt="1"/>
          </p:nvPr>
        </p:nvSpPr>
        <p:spPr>
          <a:xfrm>
            <a:off x="4914048"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5" name="Picture Placeholder 70">
            <a:extLst>
              <a:ext uri="{FF2B5EF4-FFF2-40B4-BE49-F238E27FC236}">
                <a16:creationId xmlns:a16="http://schemas.microsoft.com/office/drawing/2014/main" id="{366A2C8E-0207-7D49-8DE7-0FF124BD302F}"/>
              </a:ext>
            </a:extLst>
          </p:cNvPr>
          <p:cNvSpPr>
            <a:spLocks noGrp="1"/>
          </p:cNvSpPr>
          <p:nvPr>
            <p:ph type="pic" sz="quarter" idx="35" hasCustomPrompt="1"/>
          </p:nvPr>
        </p:nvSpPr>
        <p:spPr>
          <a:xfrm>
            <a:off x="5661531"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6" name="Picture Placeholder 70">
            <a:extLst>
              <a:ext uri="{FF2B5EF4-FFF2-40B4-BE49-F238E27FC236}">
                <a16:creationId xmlns:a16="http://schemas.microsoft.com/office/drawing/2014/main" id="{03B70FC4-75A9-F34B-B8FB-1F47E54B4DC8}"/>
              </a:ext>
            </a:extLst>
          </p:cNvPr>
          <p:cNvSpPr>
            <a:spLocks noGrp="1"/>
          </p:cNvSpPr>
          <p:nvPr>
            <p:ph type="pic" sz="quarter" idx="36" hasCustomPrompt="1"/>
          </p:nvPr>
        </p:nvSpPr>
        <p:spPr>
          <a:xfrm>
            <a:off x="6409015"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7" name="Picture Placeholder 70">
            <a:extLst>
              <a:ext uri="{FF2B5EF4-FFF2-40B4-BE49-F238E27FC236}">
                <a16:creationId xmlns:a16="http://schemas.microsoft.com/office/drawing/2014/main" id="{4D1F2191-A068-D644-A42A-D868C1714A7C}"/>
              </a:ext>
            </a:extLst>
          </p:cNvPr>
          <p:cNvSpPr>
            <a:spLocks noGrp="1"/>
          </p:cNvSpPr>
          <p:nvPr>
            <p:ph type="pic" sz="quarter" idx="37" hasCustomPrompt="1"/>
          </p:nvPr>
        </p:nvSpPr>
        <p:spPr>
          <a:xfrm>
            <a:off x="7156499"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8" name="Picture Placeholder 70">
            <a:extLst>
              <a:ext uri="{FF2B5EF4-FFF2-40B4-BE49-F238E27FC236}">
                <a16:creationId xmlns:a16="http://schemas.microsoft.com/office/drawing/2014/main" id="{BE0E3C54-D80A-5044-B27D-479D35367368}"/>
              </a:ext>
            </a:extLst>
          </p:cNvPr>
          <p:cNvSpPr>
            <a:spLocks noGrp="1"/>
          </p:cNvSpPr>
          <p:nvPr>
            <p:ph type="pic" sz="quarter" idx="38" hasCustomPrompt="1"/>
          </p:nvPr>
        </p:nvSpPr>
        <p:spPr>
          <a:xfrm>
            <a:off x="7903983" y="3066528"/>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99" name="Picture Placeholder 70">
            <a:extLst>
              <a:ext uri="{FF2B5EF4-FFF2-40B4-BE49-F238E27FC236}">
                <a16:creationId xmlns:a16="http://schemas.microsoft.com/office/drawing/2014/main" id="{80BF386C-616A-074A-9963-6831D329599E}"/>
              </a:ext>
            </a:extLst>
          </p:cNvPr>
          <p:cNvSpPr>
            <a:spLocks noGrp="1"/>
          </p:cNvSpPr>
          <p:nvPr>
            <p:ph type="pic" sz="quarter" idx="39" hasCustomPrompt="1"/>
          </p:nvPr>
        </p:nvSpPr>
        <p:spPr>
          <a:xfrm>
            <a:off x="1924113"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0" name="Picture Placeholder 70">
            <a:extLst>
              <a:ext uri="{FF2B5EF4-FFF2-40B4-BE49-F238E27FC236}">
                <a16:creationId xmlns:a16="http://schemas.microsoft.com/office/drawing/2014/main" id="{30FE6522-C475-FA44-942A-0186216A3531}"/>
              </a:ext>
            </a:extLst>
          </p:cNvPr>
          <p:cNvSpPr>
            <a:spLocks noGrp="1"/>
          </p:cNvSpPr>
          <p:nvPr>
            <p:ph type="pic" sz="quarter" idx="40" hasCustomPrompt="1"/>
          </p:nvPr>
        </p:nvSpPr>
        <p:spPr>
          <a:xfrm>
            <a:off x="2671596"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1" name="Picture Placeholder 70">
            <a:extLst>
              <a:ext uri="{FF2B5EF4-FFF2-40B4-BE49-F238E27FC236}">
                <a16:creationId xmlns:a16="http://schemas.microsoft.com/office/drawing/2014/main" id="{69DB8633-6281-5841-A105-20B692853824}"/>
              </a:ext>
            </a:extLst>
          </p:cNvPr>
          <p:cNvSpPr>
            <a:spLocks noGrp="1"/>
          </p:cNvSpPr>
          <p:nvPr>
            <p:ph type="pic" sz="quarter" idx="41" hasCustomPrompt="1"/>
          </p:nvPr>
        </p:nvSpPr>
        <p:spPr>
          <a:xfrm>
            <a:off x="3419080"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2" name="Picture Placeholder 70">
            <a:extLst>
              <a:ext uri="{FF2B5EF4-FFF2-40B4-BE49-F238E27FC236}">
                <a16:creationId xmlns:a16="http://schemas.microsoft.com/office/drawing/2014/main" id="{0902D5CF-F931-E348-BBE0-46D8415C8D9D}"/>
              </a:ext>
            </a:extLst>
          </p:cNvPr>
          <p:cNvSpPr>
            <a:spLocks noGrp="1"/>
          </p:cNvSpPr>
          <p:nvPr>
            <p:ph type="pic" sz="quarter" idx="42" hasCustomPrompt="1"/>
          </p:nvPr>
        </p:nvSpPr>
        <p:spPr>
          <a:xfrm>
            <a:off x="4166564"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3" name="Picture Placeholder 70">
            <a:extLst>
              <a:ext uri="{FF2B5EF4-FFF2-40B4-BE49-F238E27FC236}">
                <a16:creationId xmlns:a16="http://schemas.microsoft.com/office/drawing/2014/main" id="{C21DDD78-2A25-1049-B586-9B9C455543B8}"/>
              </a:ext>
            </a:extLst>
          </p:cNvPr>
          <p:cNvSpPr>
            <a:spLocks noGrp="1"/>
          </p:cNvSpPr>
          <p:nvPr>
            <p:ph type="pic" sz="quarter" idx="43" hasCustomPrompt="1"/>
          </p:nvPr>
        </p:nvSpPr>
        <p:spPr>
          <a:xfrm>
            <a:off x="4914048"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4" name="Picture Placeholder 70">
            <a:extLst>
              <a:ext uri="{FF2B5EF4-FFF2-40B4-BE49-F238E27FC236}">
                <a16:creationId xmlns:a16="http://schemas.microsoft.com/office/drawing/2014/main" id="{7A7F9350-50BC-7442-94A0-532D3248434A}"/>
              </a:ext>
            </a:extLst>
          </p:cNvPr>
          <p:cNvSpPr>
            <a:spLocks noGrp="1"/>
          </p:cNvSpPr>
          <p:nvPr>
            <p:ph type="pic" sz="quarter" idx="44" hasCustomPrompt="1"/>
          </p:nvPr>
        </p:nvSpPr>
        <p:spPr>
          <a:xfrm>
            <a:off x="5661531"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5" name="Picture Placeholder 70">
            <a:extLst>
              <a:ext uri="{FF2B5EF4-FFF2-40B4-BE49-F238E27FC236}">
                <a16:creationId xmlns:a16="http://schemas.microsoft.com/office/drawing/2014/main" id="{4CE78CB7-6253-5A48-8A28-876F85064F01}"/>
              </a:ext>
            </a:extLst>
          </p:cNvPr>
          <p:cNvSpPr>
            <a:spLocks noGrp="1"/>
          </p:cNvSpPr>
          <p:nvPr>
            <p:ph type="pic" sz="quarter" idx="45" hasCustomPrompt="1"/>
          </p:nvPr>
        </p:nvSpPr>
        <p:spPr>
          <a:xfrm>
            <a:off x="6409015"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6" name="Picture Placeholder 70">
            <a:extLst>
              <a:ext uri="{FF2B5EF4-FFF2-40B4-BE49-F238E27FC236}">
                <a16:creationId xmlns:a16="http://schemas.microsoft.com/office/drawing/2014/main" id="{54F55313-5E2B-B74F-99C3-CC6363C61E26}"/>
              </a:ext>
            </a:extLst>
          </p:cNvPr>
          <p:cNvSpPr>
            <a:spLocks noGrp="1"/>
          </p:cNvSpPr>
          <p:nvPr>
            <p:ph type="pic" sz="quarter" idx="46" hasCustomPrompt="1"/>
          </p:nvPr>
        </p:nvSpPr>
        <p:spPr>
          <a:xfrm>
            <a:off x="7156499"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7" name="Picture Placeholder 70">
            <a:extLst>
              <a:ext uri="{FF2B5EF4-FFF2-40B4-BE49-F238E27FC236}">
                <a16:creationId xmlns:a16="http://schemas.microsoft.com/office/drawing/2014/main" id="{8D425874-46E9-4B42-AE3D-6CEF820C0146}"/>
              </a:ext>
            </a:extLst>
          </p:cNvPr>
          <p:cNvSpPr>
            <a:spLocks noGrp="1"/>
          </p:cNvSpPr>
          <p:nvPr>
            <p:ph type="pic" sz="quarter" idx="47" hasCustomPrompt="1"/>
          </p:nvPr>
        </p:nvSpPr>
        <p:spPr>
          <a:xfrm>
            <a:off x="7903983" y="3901292"/>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8" name="Picture Placeholder 70">
            <a:extLst>
              <a:ext uri="{FF2B5EF4-FFF2-40B4-BE49-F238E27FC236}">
                <a16:creationId xmlns:a16="http://schemas.microsoft.com/office/drawing/2014/main" id="{793C769D-7965-DD42-882A-4E507A2E5280}"/>
              </a:ext>
            </a:extLst>
          </p:cNvPr>
          <p:cNvSpPr>
            <a:spLocks noGrp="1"/>
          </p:cNvSpPr>
          <p:nvPr>
            <p:ph type="pic" sz="quarter" idx="48" hasCustomPrompt="1"/>
          </p:nvPr>
        </p:nvSpPr>
        <p:spPr>
          <a:xfrm>
            <a:off x="1924113"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09" name="Picture Placeholder 70">
            <a:extLst>
              <a:ext uri="{FF2B5EF4-FFF2-40B4-BE49-F238E27FC236}">
                <a16:creationId xmlns:a16="http://schemas.microsoft.com/office/drawing/2014/main" id="{35CFD0D4-BC6C-9E44-B80B-50284CD3E60D}"/>
              </a:ext>
            </a:extLst>
          </p:cNvPr>
          <p:cNvSpPr>
            <a:spLocks noGrp="1"/>
          </p:cNvSpPr>
          <p:nvPr>
            <p:ph type="pic" sz="quarter" idx="49" hasCustomPrompt="1"/>
          </p:nvPr>
        </p:nvSpPr>
        <p:spPr>
          <a:xfrm>
            <a:off x="2671596"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0" name="Picture Placeholder 70">
            <a:extLst>
              <a:ext uri="{FF2B5EF4-FFF2-40B4-BE49-F238E27FC236}">
                <a16:creationId xmlns:a16="http://schemas.microsoft.com/office/drawing/2014/main" id="{B72A947F-6359-194E-A036-2F91284932B0}"/>
              </a:ext>
            </a:extLst>
          </p:cNvPr>
          <p:cNvSpPr>
            <a:spLocks noGrp="1"/>
          </p:cNvSpPr>
          <p:nvPr>
            <p:ph type="pic" sz="quarter" idx="50" hasCustomPrompt="1"/>
          </p:nvPr>
        </p:nvSpPr>
        <p:spPr>
          <a:xfrm>
            <a:off x="3419080"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1" name="Picture Placeholder 70">
            <a:extLst>
              <a:ext uri="{FF2B5EF4-FFF2-40B4-BE49-F238E27FC236}">
                <a16:creationId xmlns:a16="http://schemas.microsoft.com/office/drawing/2014/main" id="{0FD5A473-71C0-444E-B846-ACE8204D4100}"/>
              </a:ext>
            </a:extLst>
          </p:cNvPr>
          <p:cNvSpPr>
            <a:spLocks noGrp="1"/>
          </p:cNvSpPr>
          <p:nvPr>
            <p:ph type="pic" sz="quarter" idx="51" hasCustomPrompt="1"/>
          </p:nvPr>
        </p:nvSpPr>
        <p:spPr>
          <a:xfrm>
            <a:off x="4166564"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2" name="Picture Placeholder 70">
            <a:extLst>
              <a:ext uri="{FF2B5EF4-FFF2-40B4-BE49-F238E27FC236}">
                <a16:creationId xmlns:a16="http://schemas.microsoft.com/office/drawing/2014/main" id="{23833C90-9E51-0D4D-AC7A-F64931C9BBBD}"/>
              </a:ext>
            </a:extLst>
          </p:cNvPr>
          <p:cNvSpPr>
            <a:spLocks noGrp="1"/>
          </p:cNvSpPr>
          <p:nvPr>
            <p:ph type="pic" sz="quarter" idx="52" hasCustomPrompt="1"/>
          </p:nvPr>
        </p:nvSpPr>
        <p:spPr>
          <a:xfrm>
            <a:off x="4914048"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3" name="Picture Placeholder 70">
            <a:extLst>
              <a:ext uri="{FF2B5EF4-FFF2-40B4-BE49-F238E27FC236}">
                <a16:creationId xmlns:a16="http://schemas.microsoft.com/office/drawing/2014/main" id="{111D8FDA-9EE7-1C46-BA2C-C9BBE0870E4D}"/>
              </a:ext>
            </a:extLst>
          </p:cNvPr>
          <p:cNvSpPr>
            <a:spLocks noGrp="1"/>
          </p:cNvSpPr>
          <p:nvPr>
            <p:ph type="pic" sz="quarter" idx="53" hasCustomPrompt="1"/>
          </p:nvPr>
        </p:nvSpPr>
        <p:spPr>
          <a:xfrm>
            <a:off x="5661531"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4" name="Picture Placeholder 70">
            <a:extLst>
              <a:ext uri="{FF2B5EF4-FFF2-40B4-BE49-F238E27FC236}">
                <a16:creationId xmlns:a16="http://schemas.microsoft.com/office/drawing/2014/main" id="{FB48D582-EF28-1D44-9D0D-449413EA89E3}"/>
              </a:ext>
            </a:extLst>
          </p:cNvPr>
          <p:cNvSpPr>
            <a:spLocks noGrp="1"/>
          </p:cNvSpPr>
          <p:nvPr>
            <p:ph type="pic" sz="quarter" idx="54" hasCustomPrompt="1"/>
          </p:nvPr>
        </p:nvSpPr>
        <p:spPr>
          <a:xfrm>
            <a:off x="6409015"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5" name="Picture Placeholder 70">
            <a:extLst>
              <a:ext uri="{FF2B5EF4-FFF2-40B4-BE49-F238E27FC236}">
                <a16:creationId xmlns:a16="http://schemas.microsoft.com/office/drawing/2014/main" id="{969CBE36-2A2E-BC44-ADE7-CB16283043A0}"/>
              </a:ext>
            </a:extLst>
          </p:cNvPr>
          <p:cNvSpPr>
            <a:spLocks noGrp="1"/>
          </p:cNvSpPr>
          <p:nvPr>
            <p:ph type="pic" sz="quarter" idx="55" hasCustomPrompt="1"/>
          </p:nvPr>
        </p:nvSpPr>
        <p:spPr>
          <a:xfrm>
            <a:off x="7156499"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6" name="Picture Placeholder 70">
            <a:extLst>
              <a:ext uri="{FF2B5EF4-FFF2-40B4-BE49-F238E27FC236}">
                <a16:creationId xmlns:a16="http://schemas.microsoft.com/office/drawing/2014/main" id="{B5FB9E5A-C7B3-CB45-9924-2C7C78A67C2D}"/>
              </a:ext>
            </a:extLst>
          </p:cNvPr>
          <p:cNvSpPr>
            <a:spLocks noGrp="1"/>
          </p:cNvSpPr>
          <p:nvPr>
            <p:ph type="pic" sz="quarter" idx="56" hasCustomPrompt="1"/>
          </p:nvPr>
        </p:nvSpPr>
        <p:spPr>
          <a:xfrm>
            <a:off x="7903983" y="4736057"/>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7" name="Picture Placeholder 70">
            <a:extLst>
              <a:ext uri="{FF2B5EF4-FFF2-40B4-BE49-F238E27FC236}">
                <a16:creationId xmlns:a16="http://schemas.microsoft.com/office/drawing/2014/main" id="{AE817A36-74FE-9545-B5DC-BAF8D684B587}"/>
              </a:ext>
            </a:extLst>
          </p:cNvPr>
          <p:cNvSpPr>
            <a:spLocks noGrp="1"/>
          </p:cNvSpPr>
          <p:nvPr>
            <p:ph type="pic" sz="quarter" idx="57" hasCustomPrompt="1"/>
          </p:nvPr>
        </p:nvSpPr>
        <p:spPr>
          <a:xfrm>
            <a:off x="1924113"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8" name="Picture Placeholder 70">
            <a:extLst>
              <a:ext uri="{FF2B5EF4-FFF2-40B4-BE49-F238E27FC236}">
                <a16:creationId xmlns:a16="http://schemas.microsoft.com/office/drawing/2014/main" id="{9CDBF494-D847-2D4E-9B80-D5C97284F51B}"/>
              </a:ext>
            </a:extLst>
          </p:cNvPr>
          <p:cNvSpPr>
            <a:spLocks noGrp="1"/>
          </p:cNvSpPr>
          <p:nvPr>
            <p:ph type="pic" sz="quarter" idx="58" hasCustomPrompt="1"/>
          </p:nvPr>
        </p:nvSpPr>
        <p:spPr>
          <a:xfrm>
            <a:off x="2671596"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19" name="Picture Placeholder 70">
            <a:extLst>
              <a:ext uri="{FF2B5EF4-FFF2-40B4-BE49-F238E27FC236}">
                <a16:creationId xmlns:a16="http://schemas.microsoft.com/office/drawing/2014/main" id="{06492991-4D2B-4C4E-9352-1276F6D85838}"/>
              </a:ext>
            </a:extLst>
          </p:cNvPr>
          <p:cNvSpPr>
            <a:spLocks noGrp="1"/>
          </p:cNvSpPr>
          <p:nvPr>
            <p:ph type="pic" sz="quarter" idx="59" hasCustomPrompt="1"/>
          </p:nvPr>
        </p:nvSpPr>
        <p:spPr>
          <a:xfrm>
            <a:off x="3419080"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20" name="Picture Placeholder 70">
            <a:extLst>
              <a:ext uri="{FF2B5EF4-FFF2-40B4-BE49-F238E27FC236}">
                <a16:creationId xmlns:a16="http://schemas.microsoft.com/office/drawing/2014/main" id="{1C097803-AE81-1349-BC6A-AB90EBBAFA11}"/>
              </a:ext>
            </a:extLst>
          </p:cNvPr>
          <p:cNvSpPr>
            <a:spLocks noGrp="1"/>
          </p:cNvSpPr>
          <p:nvPr>
            <p:ph type="pic" sz="quarter" idx="60" hasCustomPrompt="1"/>
          </p:nvPr>
        </p:nvSpPr>
        <p:spPr>
          <a:xfrm>
            <a:off x="4166564"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21" name="Picture Placeholder 70">
            <a:extLst>
              <a:ext uri="{FF2B5EF4-FFF2-40B4-BE49-F238E27FC236}">
                <a16:creationId xmlns:a16="http://schemas.microsoft.com/office/drawing/2014/main" id="{206E4958-E1D8-1245-ABD9-0283DA25D952}"/>
              </a:ext>
            </a:extLst>
          </p:cNvPr>
          <p:cNvSpPr>
            <a:spLocks noGrp="1"/>
          </p:cNvSpPr>
          <p:nvPr>
            <p:ph type="pic" sz="quarter" idx="61" hasCustomPrompt="1"/>
          </p:nvPr>
        </p:nvSpPr>
        <p:spPr>
          <a:xfrm>
            <a:off x="4914048"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22" name="Picture Placeholder 70">
            <a:extLst>
              <a:ext uri="{FF2B5EF4-FFF2-40B4-BE49-F238E27FC236}">
                <a16:creationId xmlns:a16="http://schemas.microsoft.com/office/drawing/2014/main" id="{B67E3A6F-6FC6-6D42-AD5A-8C3C30CF7C00}"/>
              </a:ext>
            </a:extLst>
          </p:cNvPr>
          <p:cNvSpPr>
            <a:spLocks noGrp="1"/>
          </p:cNvSpPr>
          <p:nvPr>
            <p:ph type="pic" sz="quarter" idx="62" hasCustomPrompt="1"/>
          </p:nvPr>
        </p:nvSpPr>
        <p:spPr>
          <a:xfrm>
            <a:off x="5661531"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23" name="Picture Placeholder 70">
            <a:extLst>
              <a:ext uri="{FF2B5EF4-FFF2-40B4-BE49-F238E27FC236}">
                <a16:creationId xmlns:a16="http://schemas.microsoft.com/office/drawing/2014/main" id="{052E9261-C66F-A541-8CCF-2DF87A61B360}"/>
              </a:ext>
            </a:extLst>
          </p:cNvPr>
          <p:cNvSpPr>
            <a:spLocks noGrp="1"/>
          </p:cNvSpPr>
          <p:nvPr>
            <p:ph type="pic" sz="quarter" idx="63" hasCustomPrompt="1"/>
          </p:nvPr>
        </p:nvSpPr>
        <p:spPr>
          <a:xfrm>
            <a:off x="6409015"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24" name="Picture Placeholder 70">
            <a:extLst>
              <a:ext uri="{FF2B5EF4-FFF2-40B4-BE49-F238E27FC236}">
                <a16:creationId xmlns:a16="http://schemas.microsoft.com/office/drawing/2014/main" id="{62AFD23B-9172-6E49-A848-39C57188FCEB}"/>
              </a:ext>
            </a:extLst>
          </p:cNvPr>
          <p:cNvSpPr>
            <a:spLocks noGrp="1"/>
          </p:cNvSpPr>
          <p:nvPr>
            <p:ph type="pic" sz="quarter" idx="64" hasCustomPrompt="1"/>
          </p:nvPr>
        </p:nvSpPr>
        <p:spPr>
          <a:xfrm>
            <a:off x="7156499"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125" name="Picture Placeholder 70">
            <a:extLst>
              <a:ext uri="{FF2B5EF4-FFF2-40B4-BE49-F238E27FC236}">
                <a16:creationId xmlns:a16="http://schemas.microsoft.com/office/drawing/2014/main" id="{806B7746-802B-4B42-AAFC-059EA0309054}"/>
              </a:ext>
            </a:extLst>
          </p:cNvPr>
          <p:cNvSpPr>
            <a:spLocks noGrp="1"/>
          </p:cNvSpPr>
          <p:nvPr>
            <p:ph type="pic" sz="quarter" idx="65" hasCustomPrompt="1"/>
          </p:nvPr>
        </p:nvSpPr>
        <p:spPr>
          <a:xfrm>
            <a:off x="7903983" y="5570821"/>
            <a:ext cx="519906" cy="703792"/>
          </a:xfrm>
          <a:prstGeom prst="rect">
            <a:avLst/>
          </a:prstGeom>
        </p:spPr>
        <p:txBody>
          <a:bodyPr anchor="ctr">
            <a:normAutofit/>
          </a:bodyPr>
          <a:lstStyle>
            <a:lvl1pPr marL="0" indent="0" algn="ctr">
              <a:buFontTx/>
              <a:buNone/>
              <a:defRPr sz="750">
                <a:latin typeface="DM Sans" pitchFamily="2" charset="77"/>
              </a:defRPr>
            </a:lvl1pPr>
          </a:lstStyle>
          <a:p>
            <a:r>
              <a:rPr lang="en-US" dirty="0"/>
              <a:t>Client logo</a:t>
            </a:r>
          </a:p>
        </p:txBody>
      </p:sp>
      <p:sp>
        <p:nvSpPr>
          <p:cNvPr id="65" name="Slide Number Placeholder 7">
            <a:extLst>
              <a:ext uri="{FF2B5EF4-FFF2-40B4-BE49-F238E27FC236}">
                <a16:creationId xmlns:a16="http://schemas.microsoft.com/office/drawing/2014/main" id="{875B8AB2-09EB-634E-92D2-81032441D7AD}"/>
              </a:ext>
            </a:extLst>
          </p:cNvPr>
          <p:cNvSpPr>
            <a:spLocks noGrp="1"/>
          </p:cNvSpPr>
          <p:nvPr>
            <p:ph type="sldNum" sz="quarter" idx="66"/>
          </p:nvPr>
        </p:nvSpPr>
        <p:spPr>
          <a:xfrm>
            <a:off x="7145111" y="6349494"/>
            <a:ext cx="1808389" cy="365125"/>
          </a:xfrm>
        </p:spPr>
        <p:txBody>
          <a:bodyPr/>
          <a:lstStyle/>
          <a:p>
            <a:fld id="{F384092C-9B9C-9748-AC6A-F06C9D03AD52}" type="slidenum">
              <a:rPr lang="en-US" smtClean="0"/>
              <a:pPr/>
              <a:t>‹#›</a:t>
            </a:fld>
            <a:endParaRPr lang="en-US" dirty="0"/>
          </a:p>
        </p:txBody>
      </p:sp>
    </p:spTree>
    <p:extLst>
      <p:ext uri="{BB962C8B-B14F-4D97-AF65-F5344CB8AC3E}">
        <p14:creationId xmlns:p14="http://schemas.microsoft.com/office/powerpoint/2010/main" val="2991710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Closing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B238B6-E03C-6341-BB42-CD23F6C67985}"/>
              </a:ext>
            </a:extLst>
          </p:cNvPr>
          <p:cNvSpPr/>
          <p:nvPr userDrawn="1"/>
        </p:nvSpPr>
        <p:spPr>
          <a:xfrm>
            <a:off x="0" y="6218903"/>
            <a:ext cx="9144000" cy="63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CC8A06FA-2EA2-7F42-A1C7-9FB721FC5670}"/>
              </a:ext>
            </a:extLst>
          </p:cNvPr>
          <p:cNvSpPr txBox="1"/>
          <p:nvPr userDrawn="1"/>
        </p:nvSpPr>
        <p:spPr>
          <a:xfrm>
            <a:off x="886239" y="342348"/>
            <a:ext cx="0" cy="0"/>
          </a:xfrm>
          <a:prstGeom prst="rect">
            <a:avLst/>
          </a:prstGeom>
          <a:noFill/>
        </p:spPr>
        <p:txBody>
          <a:bodyPr wrap="none" rtlCol="0">
            <a:noAutofit/>
          </a:bodyPr>
          <a:lstStyle/>
          <a:p>
            <a:endParaRPr lang="en-US" sz="1750" dirty="0"/>
          </a:p>
        </p:txBody>
      </p:sp>
      <p:sp>
        <p:nvSpPr>
          <p:cNvPr id="10" name="TextBox 9">
            <a:extLst>
              <a:ext uri="{FF2B5EF4-FFF2-40B4-BE49-F238E27FC236}">
                <a16:creationId xmlns:a16="http://schemas.microsoft.com/office/drawing/2014/main" id="{79923F16-88E8-064C-BB77-BA786F835872}"/>
              </a:ext>
            </a:extLst>
          </p:cNvPr>
          <p:cNvSpPr txBox="1"/>
          <p:nvPr userDrawn="1"/>
        </p:nvSpPr>
        <p:spPr>
          <a:xfrm>
            <a:off x="2728452" y="196645"/>
            <a:ext cx="0" cy="0"/>
          </a:xfrm>
          <a:prstGeom prst="rect">
            <a:avLst/>
          </a:prstGeom>
          <a:noFill/>
        </p:spPr>
        <p:txBody>
          <a:bodyPr wrap="none" rtlCol="0">
            <a:noAutofit/>
          </a:bodyPr>
          <a:lstStyle/>
          <a:p>
            <a:endParaRPr lang="en-US" sz="1750" dirty="0"/>
          </a:p>
        </p:txBody>
      </p:sp>
      <p:sp>
        <p:nvSpPr>
          <p:cNvPr id="13" name="Text Placeholder 12"/>
          <p:cNvSpPr>
            <a:spLocks noGrp="1"/>
          </p:cNvSpPr>
          <p:nvPr>
            <p:ph type="body" sz="quarter" idx="10" hasCustomPrompt="1"/>
          </p:nvPr>
        </p:nvSpPr>
        <p:spPr>
          <a:xfrm>
            <a:off x="624636" y="920772"/>
            <a:ext cx="3559343" cy="402507"/>
          </a:xfrm>
          <a:prstGeom prst="rect">
            <a:avLst/>
          </a:prstGeom>
        </p:spPr>
        <p:txBody>
          <a:bodyPr anchor="b">
            <a:normAutofit/>
          </a:bodyPr>
          <a:lstStyle>
            <a:lvl1pPr marL="0" indent="0">
              <a:lnSpc>
                <a:spcPct val="100000"/>
              </a:lnSpc>
              <a:spcAft>
                <a:spcPts val="0"/>
              </a:spcAft>
              <a:buNone/>
              <a:defRPr sz="1625"/>
            </a:lvl1pPr>
            <a:lvl2pPr marL="342900" indent="0">
              <a:buNone/>
              <a:defRPr/>
            </a:lvl2pPr>
            <a:lvl3pPr marL="685800" indent="0">
              <a:buNone/>
              <a:defRPr/>
            </a:lvl3pPr>
            <a:lvl4pPr marL="1028700" indent="0">
              <a:buNone/>
              <a:defRPr/>
            </a:lvl4pPr>
            <a:lvl5pPr marL="1371600" indent="0">
              <a:buNone/>
              <a:defRPr/>
            </a:lvl5pPr>
          </a:lstStyle>
          <a:p>
            <a:pPr lvl="0"/>
            <a:r>
              <a:rPr lang="en-US" dirty="0"/>
              <a:t>Get in touch with us:</a:t>
            </a:r>
          </a:p>
        </p:txBody>
      </p:sp>
      <p:sp>
        <p:nvSpPr>
          <p:cNvPr id="14" name="Text Placeholder 12"/>
          <p:cNvSpPr>
            <a:spLocks noGrp="1"/>
          </p:cNvSpPr>
          <p:nvPr>
            <p:ph type="body" sz="quarter" idx="11" hasCustomPrompt="1"/>
          </p:nvPr>
        </p:nvSpPr>
        <p:spPr>
          <a:xfrm>
            <a:off x="624636" y="1571954"/>
            <a:ext cx="3559343" cy="407000"/>
          </a:xfrm>
          <a:prstGeom prst="rect">
            <a:avLst/>
          </a:prstGeom>
        </p:spPr>
        <p:txBody>
          <a:bodyPr>
            <a:normAutofit/>
          </a:bodyPr>
          <a:lstStyle>
            <a:lvl1pPr marL="0" indent="0">
              <a:lnSpc>
                <a:spcPct val="100000"/>
              </a:lnSpc>
              <a:spcAft>
                <a:spcPts val="0"/>
              </a:spcAft>
              <a:buNone/>
              <a:defRPr sz="1500" b="1" i="0">
                <a:latin typeface="DM Sans" charset="0"/>
                <a:ea typeface="DM Sans" charset="0"/>
                <a:cs typeface="DM Sans"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First name Last name</a:t>
            </a:r>
          </a:p>
        </p:txBody>
      </p:sp>
      <p:sp>
        <p:nvSpPr>
          <p:cNvPr id="15" name="Text Placeholder 12"/>
          <p:cNvSpPr>
            <a:spLocks noGrp="1"/>
          </p:cNvSpPr>
          <p:nvPr>
            <p:ph type="body" sz="quarter" idx="12" hasCustomPrompt="1"/>
          </p:nvPr>
        </p:nvSpPr>
        <p:spPr>
          <a:xfrm>
            <a:off x="624636" y="2107947"/>
            <a:ext cx="3559343" cy="866707"/>
          </a:xfrm>
          <a:prstGeom prst="rect">
            <a:avLst/>
          </a:prstGeom>
        </p:spPr>
        <p:txBody>
          <a:bodyPr anchor="t">
            <a:normAutofit/>
          </a:bodyPr>
          <a:lstStyle>
            <a:lvl1pPr marL="0" indent="0">
              <a:lnSpc>
                <a:spcPct val="100000"/>
              </a:lnSpc>
              <a:spcBef>
                <a:spcPts val="0"/>
              </a:spcBef>
              <a:spcAft>
                <a:spcPts val="0"/>
              </a:spcAft>
              <a:buNone/>
              <a:defRPr sz="1000"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Job title</a:t>
            </a:r>
          </a:p>
          <a:p>
            <a:pPr lvl="0"/>
            <a:endParaRPr lang="en-US" dirty="0"/>
          </a:p>
          <a:p>
            <a:pPr lvl="0"/>
            <a:r>
              <a:rPr lang="en-US" dirty="0"/>
              <a:t>phone number</a:t>
            </a:r>
          </a:p>
          <a:p>
            <a:pPr lvl="0"/>
            <a:r>
              <a:rPr lang="en-US" dirty="0"/>
              <a:t>email info here</a:t>
            </a:r>
          </a:p>
        </p:txBody>
      </p:sp>
      <p:sp>
        <p:nvSpPr>
          <p:cNvPr id="12" name="Text Placeholder 4">
            <a:extLst>
              <a:ext uri="{FF2B5EF4-FFF2-40B4-BE49-F238E27FC236}">
                <a16:creationId xmlns:a16="http://schemas.microsoft.com/office/drawing/2014/main" id="{FB7E23C0-8637-734E-9AE8-24701DDFCA02}"/>
              </a:ext>
            </a:extLst>
          </p:cNvPr>
          <p:cNvSpPr>
            <a:spLocks noGrp="1"/>
          </p:cNvSpPr>
          <p:nvPr>
            <p:ph type="body" sz="quarter" idx="14" hasCustomPrompt="1"/>
          </p:nvPr>
        </p:nvSpPr>
        <p:spPr>
          <a:xfrm>
            <a:off x="624637" y="5293935"/>
            <a:ext cx="7852613" cy="976065"/>
          </a:xfrm>
        </p:spPr>
        <p:txBody>
          <a:bodyPr/>
          <a:lstStyle>
            <a:lvl1pPr marL="4961" indent="-4961">
              <a:buFontTx/>
              <a:buNone/>
              <a:tabLst/>
              <a:defRPr sz="750" b="0" i="0">
                <a:solidFill>
                  <a:schemeClr val="accent6">
                    <a:lumMod val="75000"/>
                  </a:schemeClr>
                </a:solidFill>
                <a:latin typeface="DM Sans" pitchFamily="2" charset="77"/>
              </a:defRPr>
            </a:lvl1pPr>
          </a:lstStyle>
          <a:p>
            <a:pPr lvl="0"/>
            <a:r>
              <a:rPr lang="en-US" dirty="0"/>
              <a:t>About ICF </a:t>
            </a:r>
          </a:p>
          <a:p>
            <a:r>
              <a:rPr lang="en-US" dirty="0">
                <a:effectLst/>
                <a:latin typeface="Avenir Light" panose="020B0402020203020204" pitchFamily="34" charset="77"/>
              </a:rPr>
              <a:t>About ICF ICF (NASDAQ:ICFI) is a global consulting and technology services company with approximately 9,000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pic>
        <p:nvPicPr>
          <p:cNvPr id="4" name="Picture 3">
            <a:extLst>
              <a:ext uri="{FF2B5EF4-FFF2-40B4-BE49-F238E27FC236}">
                <a16:creationId xmlns:a16="http://schemas.microsoft.com/office/drawing/2014/main" id="{F6CF6D04-D35A-E91B-AE73-EDBD0C19CE53}"/>
              </a:ext>
            </a:extLst>
          </p:cNvPr>
          <p:cNvPicPr>
            <a:picLocks noChangeAspect="1"/>
          </p:cNvPicPr>
          <p:nvPr userDrawn="1"/>
        </p:nvPicPr>
        <p:blipFill>
          <a:blip r:embed="rId2"/>
          <a:stretch>
            <a:fillRect/>
          </a:stretch>
        </p:blipFill>
        <p:spPr>
          <a:xfrm>
            <a:off x="5010042" y="3736071"/>
            <a:ext cx="3038984" cy="936748"/>
          </a:xfrm>
          <a:prstGeom prst="rect">
            <a:avLst/>
          </a:prstGeom>
        </p:spPr>
      </p:pic>
      <p:pic>
        <p:nvPicPr>
          <p:cNvPr id="5" name="Picture 4">
            <a:extLst>
              <a:ext uri="{FF2B5EF4-FFF2-40B4-BE49-F238E27FC236}">
                <a16:creationId xmlns:a16="http://schemas.microsoft.com/office/drawing/2014/main" id="{30E6335E-DFD5-7EB5-184D-5EA01E5A84E3}"/>
              </a:ext>
            </a:extLst>
          </p:cNvPr>
          <p:cNvPicPr>
            <a:picLocks noChangeAspect="1"/>
          </p:cNvPicPr>
          <p:nvPr userDrawn="1"/>
        </p:nvPicPr>
        <p:blipFill>
          <a:blip r:embed="rId3"/>
          <a:stretch>
            <a:fillRect/>
          </a:stretch>
        </p:blipFill>
        <p:spPr>
          <a:xfrm>
            <a:off x="787922" y="3852714"/>
            <a:ext cx="704303" cy="752543"/>
          </a:xfrm>
          <a:prstGeom prst="rect">
            <a:avLst/>
          </a:prstGeom>
        </p:spPr>
      </p:pic>
      <p:cxnSp>
        <p:nvCxnSpPr>
          <p:cNvPr id="7" name="Straight Connector 6">
            <a:extLst>
              <a:ext uri="{FF2B5EF4-FFF2-40B4-BE49-F238E27FC236}">
                <a16:creationId xmlns:a16="http://schemas.microsoft.com/office/drawing/2014/main" id="{88DA78C1-79E3-69EE-F9DA-555774F0E31E}"/>
              </a:ext>
            </a:extLst>
          </p:cNvPr>
          <p:cNvCxnSpPr/>
          <p:nvPr userDrawn="1"/>
        </p:nvCxnSpPr>
        <p:spPr>
          <a:xfrm flipH="1">
            <a:off x="449751" y="3355362"/>
            <a:ext cx="824449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96A2703-56F0-2F3C-DD73-85841C84FDAB}"/>
              </a:ext>
            </a:extLst>
          </p:cNvPr>
          <p:cNvCxnSpPr/>
          <p:nvPr userDrawn="1"/>
        </p:nvCxnSpPr>
        <p:spPr>
          <a:xfrm flipH="1">
            <a:off x="449751" y="4969008"/>
            <a:ext cx="824449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12">
            <a:extLst>
              <a:ext uri="{FF2B5EF4-FFF2-40B4-BE49-F238E27FC236}">
                <a16:creationId xmlns:a16="http://schemas.microsoft.com/office/drawing/2014/main" id="{DB9155B4-67E2-1672-AB39-C032DA37D453}"/>
              </a:ext>
            </a:extLst>
          </p:cNvPr>
          <p:cNvSpPr>
            <a:spLocks noGrp="1"/>
          </p:cNvSpPr>
          <p:nvPr>
            <p:ph type="body" sz="quarter" idx="15" hasCustomPrompt="1"/>
          </p:nvPr>
        </p:nvSpPr>
        <p:spPr>
          <a:xfrm>
            <a:off x="5010041" y="1571954"/>
            <a:ext cx="3559343" cy="407000"/>
          </a:xfrm>
          <a:prstGeom prst="rect">
            <a:avLst/>
          </a:prstGeom>
        </p:spPr>
        <p:txBody>
          <a:bodyPr>
            <a:normAutofit/>
          </a:bodyPr>
          <a:lstStyle>
            <a:lvl1pPr marL="0" indent="0">
              <a:lnSpc>
                <a:spcPct val="100000"/>
              </a:lnSpc>
              <a:spcAft>
                <a:spcPts val="0"/>
              </a:spcAft>
              <a:buNone/>
              <a:defRPr sz="1500" b="1" i="0">
                <a:latin typeface="DM Sans" charset="0"/>
                <a:ea typeface="DM Sans" charset="0"/>
                <a:cs typeface="DM Sans"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First name Last name</a:t>
            </a:r>
          </a:p>
        </p:txBody>
      </p:sp>
      <p:sp>
        <p:nvSpPr>
          <p:cNvPr id="18" name="Text Placeholder 12">
            <a:extLst>
              <a:ext uri="{FF2B5EF4-FFF2-40B4-BE49-F238E27FC236}">
                <a16:creationId xmlns:a16="http://schemas.microsoft.com/office/drawing/2014/main" id="{8FADF950-2332-A899-5689-349C1F51E295}"/>
              </a:ext>
            </a:extLst>
          </p:cNvPr>
          <p:cNvSpPr>
            <a:spLocks noGrp="1"/>
          </p:cNvSpPr>
          <p:nvPr>
            <p:ph type="body" sz="quarter" idx="16" hasCustomPrompt="1"/>
          </p:nvPr>
        </p:nvSpPr>
        <p:spPr>
          <a:xfrm>
            <a:off x="5010041" y="2107947"/>
            <a:ext cx="3559343" cy="866707"/>
          </a:xfrm>
          <a:prstGeom prst="rect">
            <a:avLst/>
          </a:prstGeom>
        </p:spPr>
        <p:txBody>
          <a:bodyPr anchor="t">
            <a:normAutofit/>
          </a:bodyPr>
          <a:lstStyle>
            <a:lvl1pPr marL="0" indent="0">
              <a:lnSpc>
                <a:spcPct val="100000"/>
              </a:lnSpc>
              <a:spcBef>
                <a:spcPts val="0"/>
              </a:spcBef>
              <a:spcAft>
                <a:spcPts val="0"/>
              </a:spcAft>
              <a:buNone/>
              <a:defRPr sz="1000" baseline="0"/>
            </a:lvl1pPr>
            <a:lvl2pPr marL="342900" indent="0">
              <a:buNone/>
              <a:defRPr/>
            </a:lvl2pPr>
            <a:lvl3pPr marL="685800" indent="0">
              <a:buNone/>
              <a:defRPr/>
            </a:lvl3pPr>
            <a:lvl4pPr marL="1028700" indent="0">
              <a:buNone/>
              <a:defRPr/>
            </a:lvl4pPr>
            <a:lvl5pPr marL="1371600" indent="0">
              <a:buNone/>
              <a:defRPr/>
            </a:lvl5pPr>
          </a:lstStyle>
          <a:p>
            <a:pPr lvl="0"/>
            <a:r>
              <a:rPr lang="en-US" dirty="0"/>
              <a:t>Job title</a:t>
            </a:r>
          </a:p>
          <a:p>
            <a:pPr lvl="0"/>
            <a:endParaRPr lang="en-US" dirty="0"/>
          </a:p>
          <a:p>
            <a:pPr lvl="0"/>
            <a:r>
              <a:rPr lang="en-US" dirty="0"/>
              <a:t>phone number</a:t>
            </a:r>
          </a:p>
          <a:p>
            <a:pPr lvl="0"/>
            <a:r>
              <a:rPr lang="en-US" dirty="0"/>
              <a:t>email info here</a:t>
            </a:r>
          </a:p>
        </p:txBody>
      </p:sp>
    </p:spTree>
    <p:extLst>
      <p:ext uri="{BB962C8B-B14F-4D97-AF65-F5344CB8AC3E}">
        <p14:creationId xmlns:p14="http://schemas.microsoft.com/office/powerpoint/2010/main" val="4127544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80977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Title Text + Photo Grid">
    <p:spTree>
      <p:nvGrpSpPr>
        <p:cNvPr id="1" name=""/>
        <p:cNvGrpSpPr/>
        <p:nvPr/>
      </p:nvGrpSpPr>
      <p:grpSpPr>
        <a:xfrm>
          <a:off x="0" y="0"/>
          <a:ext cx="0" cy="0"/>
          <a:chOff x="0" y="0"/>
          <a:chExt cx="0" cy="0"/>
        </a:xfrm>
      </p:grpSpPr>
      <p:sp>
        <p:nvSpPr>
          <p:cNvPr id="16" name="Picture Placeholder 9">
            <a:extLst>
              <a:ext uri="{FF2B5EF4-FFF2-40B4-BE49-F238E27FC236}">
                <a16:creationId xmlns:a16="http://schemas.microsoft.com/office/drawing/2014/main" id="{474C3DF8-FF0A-114D-AD46-3284F2AAC379}"/>
              </a:ext>
            </a:extLst>
          </p:cNvPr>
          <p:cNvSpPr>
            <a:spLocks noGrp="1"/>
          </p:cNvSpPr>
          <p:nvPr>
            <p:ph type="pic" sz="quarter" idx="19"/>
          </p:nvPr>
        </p:nvSpPr>
        <p:spPr>
          <a:xfrm>
            <a:off x="6858000" y="4338000"/>
            <a:ext cx="2286000" cy="2520000"/>
          </a:xfrm>
        </p:spPr>
        <p:txBody>
          <a:bodyPr/>
          <a:lstStyle/>
          <a:p>
            <a:r>
              <a:rPr lang="en-US"/>
              <a:t>Click icon to add picture</a:t>
            </a:r>
          </a:p>
        </p:txBody>
      </p:sp>
      <p:sp>
        <p:nvSpPr>
          <p:cNvPr id="18" name="Picture Placeholder 9">
            <a:extLst>
              <a:ext uri="{FF2B5EF4-FFF2-40B4-BE49-F238E27FC236}">
                <a16:creationId xmlns:a16="http://schemas.microsoft.com/office/drawing/2014/main" id="{D28DC93E-8359-2B4B-85F0-34E5B75632E2}"/>
              </a:ext>
            </a:extLst>
          </p:cNvPr>
          <p:cNvSpPr>
            <a:spLocks noGrp="1"/>
          </p:cNvSpPr>
          <p:nvPr>
            <p:ph type="pic" sz="quarter" idx="20"/>
          </p:nvPr>
        </p:nvSpPr>
        <p:spPr>
          <a:xfrm>
            <a:off x="4572000" y="4338000"/>
            <a:ext cx="2247327" cy="2520000"/>
          </a:xfrm>
        </p:spPr>
        <p:txBody>
          <a:bodyPr/>
          <a:lstStyle/>
          <a:p>
            <a:r>
              <a:rPr lang="en-US"/>
              <a:t>Click icon to add picture</a:t>
            </a:r>
            <a:endParaRPr lang="en-US" dirty="0"/>
          </a:p>
        </p:txBody>
      </p:sp>
      <p:sp>
        <p:nvSpPr>
          <p:cNvPr id="2" name="Title 1"/>
          <p:cNvSpPr>
            <a:spLocks noGrp="1"/>
          </p:cNvSpPr>
          <p:nvPr>
            <p:ph type="title"/>
          </p:nvPr>
        </p:nvSpPr>
        <p:spPr>
          <a:xfrm>
            <a:off x="333375" y="95250"/>
            <a:ext cx="8143875" cy="762000"/>
          </a:xfrm>
        </p:spPr>
        <p:txBody>
          <a:bodyPr anchor="ctr"/>
          <a:lstStyle>
            <a:lvl1pPr>
              <a:defRPr sz="1875" b="0">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a:endCxn id="2" idx="2"/>
          </p:cNvCxnSpPr>
          <p:nvPr userDrawn="1"/>
        </p:nvCxnSpPr>
        <p:spPr>
          <a:xfrm>
            <a:off x="334481" y="857250"/>
            <a:ext cx="4070831"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4572000" y="1"/>
            <a:ext cx="4572000" cy="1764632"/>
          </a:xfrm>
        </p:spPr>
        <p:txBody>
          <a:bodyPr/>
          <a:lstStyle/>
          <a:p>
            <a:r>
              <a:rPr lang="en-US"/>
              <a:t>Click icon to add picture</a:t>
            </a:r>
          </a:p>
        </p:txBody>
      </p:sp>
      <p:sp>
        <p:nvSpPr>
          <p:cNvPr id="11" name="Text Placeholder 6">
            <a:extLst>
              <a:ext uri="{FF2B5EF4-FFF2-40B4-BE49-F238E27FC236}">
                <a16:creationId xmlns:a16="http://schemas.microsoft.com/office/drawing/2014/main" id="{5274C334-D308-5346-B457-E27A7BCF9DB5}"/>
              </a:ext>
            </a:extLst>
          </p:cNvPr>
          <p:cNvSpPr>
            <a:spLocks noGrp="1"/>
          </p:cNvSpPr>
          <p:nvPr>
            <p:ph type="body" sz="quarter" idx="13"/>
          </p:nvPr>
        </p:nvSpPr>
        <p:spPr>
          <a:xfrm>
            <a:off x="452438" y="1397000"/>
            <a:ext cx="3232261" cy="3658833"/>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9">
            <a:extLst>
              <a:ext uri="{FF2B5EF4-FFF2-40B4-BE49-F238E27FC236}">
                <a16:creationId xmlns:a16="http://schemas.microsoft.com/office/drawing/2014/main" id="{AF9DD883-9E45-A84B-931B-28212C5F8DC5}"/>
              </a:ext>
            </a:extLst>
          </p:cNvPr>
          <p:cNvSpPr>
            <a:spLocks noGrp="1"/>
          </p:cNvSpPr>
          <p:nvPr>
            <p:ph type="pic" sz="quarter" idx="17"/>
          </p:nvPr>
        </p:nvSpPr>
        <p:spPr>
          <a:xfrm>
            <a:off x="6858000" y="1830703"/>
            <a:ext cx="2286000" cy="2465298"/>
          </a:xfrm>
        </p:spPr>
        <p:txBody>
          <a:bodyPr/>
          <a:lstStyle/>
          <a:p>
            <a:r>
              <a:rPr lang="en-US"/>
              <a:t>Click icon to add picture</a:t>
            </a:r>
          </a:p>
        </p:txBody>
      </p:sp>
      <p:sp>
        <p:nvSpPr>
          <p:cNvPr id="15" name="Picture Placeholder 9">
            <a:extLst>
              <a:ext uri="{FF2B5EF4-FFF2-40B4-BE49-F238E27FC236}">
                <a16:creationId xmlns:a16="http://schemas.microsoft.com/office/drawing/2014/main" id="{C629F609-7F7A-E04F-BC26-59D64553538F}"/>
              </a:ext>
            </a:extLst>
          </p:cNvPr>
          <p:cNvSpPr>
            <a:spLocks noGrp="1"/>
          </p:cNvSpPr>
          <p:nvPr>
            <p:ph type="pic" sz="quarter" idx="18"/>
          </p:nvPr>
        </p:nvSpPr>
        <p:spPr>
          <a:xfrm>
            <a:off x="4572000" y="1830703"/>
            <a:ext cx="2247327" cy="2465298"/>
          </a:xfrm>
        </p:spPr>
        <p:txBody>
          <a:bodyPr/>
          <a:lstStyle/>
          <a:p>
            <a:r>
              <a:rPr lang="en-US"/>
              <a:t>Click icon to add picture</a:t>
            </a:r>
          </a:p>
        </p:txBody>
      </p:sp>
    </p:spTree>
    <p:extLst>
      <p:ext uri="{BB962C8B-B14F-4D97-AF65-F5344CB8AC3E}">
        <p14:creationId xmlns:p14="http://schemas.microsoft.com/office/powerpoint/2010/main" val="2384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Report Char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350" y="719668"/>
            <a:ext cx="2533651" cy="1890889"/>
          </a:xfrm>
        </p:spPr>
        <p:txBody>
          <a:bodyPr anchor="t">
            <a:noAutofit/>
          </a:bodyPr>
          <a:lstStyle/>
          <a:p>
            <a:r>
              <a:rPr lang="en-US" dirty="0"/>
              <a:t>Table/Chart Title</a:t>
            </a:r>
          </a:p>
        </p:txBody>
      </p:sp>
      <p:sp>
        <p:nvSpPr>
          <p:cNvPr id="5" name="Content Placeholder 4"/>
          <p:cNvSpPr>
            <a:spLocks noGrp="1"/>
          </p:cNvSpPr>
          <p:nvPr>
            <p:ph sz="quarter" idx="11"/>
          </p:nvPr>
        </p:nvSpPr>
        <p:spPr>
          <a:xfrm>
            <a:off x="3306536" y="719667"/>
            <a:ext cx="5384359" cy="5297714"/>
          </a:xfrm>
        </p:spPr>
        <p:txBody>
          <a:bodyPr>
            <a:noAutofit/>
          </a:bodyPr>
          <a:lstStyle>
            <a:lvl1pPr marL="0" indent="0">
              <a:buNone/>
              <a:defRPr b="0"/>
            </a:lvl1pPr>
            <a:lvl2pPr marL="126206" indent="0">
              <a:buNone/>
              <a:defRPr b="0"/>
            </a:lvl2pPr>
            <a:lvl3pPr marL="300038" indent="0">
              <a:buNone/>
              <a:defRPr b="0"/>
            </a:lvl3pPr>
            <a:lvl4pPr marL="432198" indent="0">
              <a:buNone/>
              <a:defRPr b="0"/>
            </a:lvl4pPr>
            <a:lvl5pPr marL="556023" indent="0">
              <a:buNone/>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2"/>
          </p:nvPr>
        </p:nvSpPr>
        <p:spPr>
          <a:xfrm>
            <a:off x="516930" y="2906890"/>
            <a:ext cx="2531070" cy="3152824"/>
          </a:xfrm>
        </p:spPr>
        <p:txBody>
          <a:bodyPr>
            <a:noAutofit/>
          </a:bodyPr>
          <a:lstStyle>
            <a:lvl1pPr marL="0" indent="0">
              <a:buNone/>
              <a:defRPr b="0"/>
            </a:lvl1pPr>
            <a:lvl2pPr marL="126206" indent="0">
              <a:buNone/>
              <a:defRPr b="0"/>
            </a:lvl2pPr>
            <a:lvl3pPr marL="300038" indent="0">
              <a:buNone/>
              <a:defRPr b="0"/>
            </a:lvl3pPr>
            <a:lvl4pPr marL="432198" indent="0">
              <a:buNone/>
              <a:defRPr b="0"/>
            </a:lvl4pPr>
            <a:lvl5pPr marL="556023" indent="0">
              <a:buNone/>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9"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1721801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Title Bullets + Photo Grid ">
    <p:spTree>
      <p:nvGrpSpPr>
        <p:cNvPr id="1" name=""/>
        <p:cNvGrpSpPr/>
        <p:nvPr/>
      </p:nvGrpSpPr>
      <p:grpSpPr>
        <a:xfrm>
          <a:off x="0" y="0"/>
          <a:ext cx="0" cy="0"/>
          <a:chOff x="0" y="0"/>
          <a:chExt cx="0" cy="0"/>
        </a:xfrm>
      </p:grpSpPr>
      <p:sp>
        <p:nvSpPr>
          <p:cNvPr id="16" name="Picture Placeholder 9">
            <a:extLst>
              <a:ext uri="{FF2B5EF4-FFF2-40B4-BE49-F238E27FC236}">
                <a16:creationId xmlns:a16="http://schemas.microsoft.com/office/drawing/2014/main" id="{77146174-1369-3447-BFB1-54A2E08A3D15}"/>
              </a:ext>
            </a:extLst>
          </p:cNvPr>
          <p:cNvSpPr>
            <a:spLocks noGrp="1"/>
          </p:cNvSpPr>
          <p:nvPr>
            <p:ph type="pic" sz="quarter" idx="19"/>
          </p:nvPr>
        </p:nvSpPr>
        <p:spPr>
          <a:xfrm>
            <a:off x="6858000" y="4338000"/>
            <a:ext cx="2286000" cy="2520000"/>
          </a:xfrm>
        </p:spPr>
        <p:txBody>
          <a:bodyPr/>
          <a:lstStyle/>
          <a:p>
            <a:r>
              <a:rPr lang="en-US"/>
              <a:t>Click icon to add picture</a:t>
            </a:r>
          </a:p>
        </p:txBody>
      </p:sp>
      <p:sp>
        <p:nvSpPr>
          <p:cNvPr id="18" name="Picture Placeholder 9">
            <a:extLst>
              <a:ext uri="{FF2B5EF4-FFF2-40B4-BE49-F238E27FC236}">
                <a16:creationId xmlns:a16="http://schemas.microsoft.com/office/drawing/2014/main" id="{84FFE37B-26AB-4B44-B6F2-C76C87C80374}"/>
              </a:ext>
            </a:extLst>
          </p:cNvPr>
          <p:cNvSpPr>
            <a:spLocks noGrp="1"/>
          </p:cNvSpPr>
          <p:nvPr>
            <p:ph type="pic" sz="quarter" idx="20"/>
          </p:nvPr>
        </p:nvSpPr>
        <p:spPr>
          <a:xfrm>
            <a:off x="4572000" y="4338000"/>
            <a:ext cx="2247327" cy="2520000"/>
          </a:xfrm>
        </p:spPr>
        <p:txBody>
          <a:bodyPr/>
          <a:lstStyle/>
          <a:p>
            <a:r>
              <a:rPr lang="en-US"/>
              <a:t>Click icon to add picture</a:t>
            </a:r>
            <a:endParaRPr lang="en-US" dirty="0"/>
          </a:p>
        </p:txBody>
      </p:sp>
      <p:sp>
        <p:nvSpPr>
          <p:cNvPr id="2" name="Title 1"/>
          <p:cNvSpPr>
            <a:spLocks noGrp="1"/>
          </p:cNvSpPr>
          <p:nvPr>
            <p:ph type="title"/>
          </p:nvPr>
        </p:nvSpPr>
        <p:spPr>
          <a:xfrm>
            <a:off x="333375" y="95250"/>
            <a:ext cx="4081125" cy="762000"/>
          </a:xfrm>
        </p:spPr>
        <p:txBody>
          <a:bodyPr anchor="ctr"/>
          <a:lstStyle>
            <a:lvl1pPr>
              <a:defRPr sz="1875" b="0">
                <a:latin typeface="+mj-lt"/>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52438" y="1397000"/>
            <a:ext cx="3232261" cy="3538037"/>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9">
            <a:extLst>
              <a:ext uri="{FF2B5EF4-FFF2-40B4-BE49-F238E27FC236}">
                <a16:creationId xmlns:a16="http://schemas.microsoft.com/office/drawing/2014/main" id="{79D388F4-881B-EB44-AB00-7E5972F71DF9}"/>
              </a:ext>
            </a:extLst>
          </p:cNvPr>
          <p:cNvSpPr>
            <a:spLocks noGrp="1"/>
          </p:cNvSpPr>
          <p:nvPr>
            <p:ph type="pic" sz="quarter" idx="14"/>
          </p:nvPr>
        </p:nvSpPr>
        <p:spPr>
          <a:xfrm>
            <a:off x="4572000" y="1"/>
            <a:ext cx="4572000" cy="1764632"/>
          </a:xfrm>
        </p:spPr>
        <p:txBody>
          <a:bodyPr/>
          <a:lstStyle/>
          <a:p>
            <a:r>
              <a:rPr lang="en-US"/>
              <a:t>Click icon to add picture</a:t>
            </a:r>
          </a:p>
        </p:txBody>
      </p:sp>
      <p:sp>
        <p:nvSpPr>
          <p:cNvPr id="19" name="Picture Placeholder 9">
            <a:extLst>
              <a:ext uri="{FF2B5EF4-FFF2-40B4-BE49-F238E27FC236}">
                <a16:creationId xmlns:a16="http://schemas.microsoft.com/office/drawing/2014/main" id="{CDFA1D05-0943-2A45-8F4A-E16F413037CF}"/>
              </a:ext>
            </a:extLst>
          </p:cNvPr>
          <p:cNvSpPr>
            <a:spLocks noGrp="1"/>
          </p:cNvSpPr>
          <p:nvPr>
            <p:ph type="pic" sz="quarter" idx="17"/>
          </p:nvPr>
        </p:nvSpPr>
        <p:spPr>
          <a:xfrm>
            <a:off x="6858000" y="1830703"/>
            <a:ext cx="2286000" cy="2465298"/>
          </a:xfrm>
        </p:spPr>
        <p:txBody>
          <a:bodyPr/>
          <a:lstStyle/>
          <a:p>
            <a:r>
              <a:rPr lang="en-US"/>
              <a:t>Click icon to add picture</a:t>
            </a:r>
          </a:p>
        </p:txBody>
      </p:sp>
      <p:sp>
        <p:nvSpPr>
          <p:cNvPr id="20" name="Picture Placeholder 9">
            <a:extLst>
              <a:ext uri="{FF2B5EF4-FFF2-40B4-BE49-F238E27FC236}">
                <a16:creationId xmlns:a16="http://schemas.microsoft.com/office/drawing/2014/main" id="{9D16F2B9-C4C1-1A40-AD5C-5C85F5900CF1}"/>
              </a:ext>
            </a:extLst>
          </p:cNvPr>
          <p:cNvSpPr>
            <a:spLocks noGrp="1"/>
          </p:cNvSpPr>
          <p:nvPr>
            <p:ph type="pic" sz="quarter" idx="18"/>
          </p:nvPr>
        </p:nvSpPr>
        <p:spPr>
          <a:xfrm>
            <a:off x="4572000" y="1830703"/>
            <a:ext cx="2247327" cy="2465298"/>
          </a:xfrm>
        </p:spPr>
        <p:txBody>
          <a:bodyPr/>
          <a:lstStyle/>
          <a:p>
            <a:r>
              <a:rPr lang="en-US"/>
              <a:t>Click icon to add picture</a:t>
            </a:r>
          </a:p>
        </p:txBody>
      </p:sp>
      <p:cxnSp>
        <p:nvCxnSpPr>
          <p:cNvPr id="21" name="Straight Connector 20">
            <a:extLst>
              <a:ext uri="{FF2B5EF4-FFF2-40B4-BE49-F238E27FC236}">
                <a16:creationId xmlns:a16="http://schemas.microsoft.com/office/drawing/2014/main" id="{E57FDD38-955E-7B48-930C-2A08DFDAE693}"/>
              </a:ext>
            </a:extLst>
          </p:cNvPr>
          <p:cNvCxnSpPr>
            <a:cxnSpLocks/>
          </p:cNvCxnSpPr>
          <p:nvPr userDrawn="1"/>
        </p:nvCxnSpPr>
        <p:spPr>
          <a:xfrm>
            <a:off x="334481" y="857250"/>
            <a:ext cx="4070831"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18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4 up no icon">
    <p:spTree>
      <p:nvGrpSpPr>
        <p:cNvPr id="1" name=""/>
        <p:cNvGrpSpPr/>
        <p:nvPr/>
      </p:nvGrpSpPr>
      <p:grpSpPr>
        <a:xfrm>
          <a:off x="0" y="0"/>
          <a:ext cx="0" cy="0"/>
          <a:chOff x="0" y="0"/>
          <a:chExt cx="0" cy="0"/>
        </a:xfrm>
      </p:grpSpPr>
      <p:sp>
        <p:nvSpPr>
          <p:cNvPr id="7" name="Rectangle 6"/>
          <p:cNvSpPr/>
          <p:nvPr userDrawn="1"/>
        </p:nvSpPr>
        <p:spPr>
          <a:xfrm>
            <a:off x="0" y="0"/>
            <a:ext cx="9144000" cy="1905000"/>
          </a:xfrm>
          <a:prstGeom prst="rect">
            <a:avLst/>
          </a:prstGeom>
          <a:solidFill>
            <a:srgbClr val="5BCBF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dirty="0"/>
          </a:p>
        </p:txBody>
      </p:sp>
      <p:sp>
        <p:nvSpPr>
          <p:cNvPr id="5" name="Content Placeholder 4"/>
          <p:cNvSpPr>
            <a:spLocks noGrp="1"/>
          </p:cNvSpPr>
          <p:nvPr>
            <p:ph sz="quarter" idx="11"/>
          </p:nvPr>
        </p:nvSpPr>
        <p:spPr>
          <a:xfrm>
            <a:off x="294924" y="2479670"/>
            <a:ext cx="8010876" cy="3616331"/>
          </a:xfrm>
        </p:spPr>
        <p:txBody>
          <a:bodyPr lIns="0" tIns="0" rIns="0" b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1"/>
          <p:cNvSpPr>
            <a:spLocks noGrp="1"/>
          </p:cNvSpPr>
          <p:nvPr>
            <p:ph type="body" sz="quarter" idx="14" hasCustomPrompt="1"/>
          </p:nvPr>
        </p:nvSpPr>
        <p:spPr>
          <a:xfrm>
            <a:off x="291179" y="377658"/>
            <a:ext cx="8014621" cy="1070142"/>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15"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415139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icture Title + Bullets">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3508744" y="1187302"/>
            <a:ext cx="5206631" cy="4702957"/>
          </a:xfrm>
        </p:spPr>
        <p:txBody>
          <a:bodyPr numCol="1" spcCol="347472">
            <a:noAutofit/>
          </a:bodyPr>
          <a:lstStyle>
            <a:lvl1pPr>
              <a:defRPr b="1"/>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p:nvSpPr>
        <p:spPr>
          <a:xfrm>
            <a:off x="1" y="0"/>
            <a:ext cx="3508744" cy="159488"/>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9" name="Picture Placeholder 8"/>
          <p:cNvSpPr>
            <a:spLocks noGrp="1"/>
          </p:cNvSpPr>
          <p:nvPr>
            <p:ph type="pic" sz="quarter" idx="12"/>
          </p:nvPr>
        </p:nvSpPr>
        <p:spPr>
          <a:xfrm>
            <a:off x="0" y="0"/>
            <a:ext cx="3056930" cy="6024563"/>
          </a:xfrm>
        </p:spPr>
        <p:txBody>
          <a:bodyPr/>
          <a:lstStyle>
            <a:lvl1pPr marL="0" indent="0">
              <a:buNone/>
              <a:defRPr b="0"/>
            </a:lvl1pPr>
          </a:lstStyle>
          <a:p>
            <a:r>
              <a:rPr lang="en-US"/>
              <a:t>Click icon to add picture</a:t>
            </a:r>
          </a:p>
        </p:txBody>
      </p:sp>
      <p:sp>
        <p:nvSpPr>
          <p:cNvPr id="2" name="Title 1"/>
          <p:cNvSpPr>
            <a:spLocks noGrp="1"/>
          </p:cNvSpPr>
          <p:nvPr>
            <p:ph type="title"/>
          </p:nvPr>
        </p:nvSpPr>
        <p:spPr>
          <a:xfrm>
            <a:off x="514350" y="677589"/>
            <a:ext cx="2263406" cy="5063993"/>
          </a:xfrm>
        </p:spPr>
        <p:txBody>
          <a:bodyPr anchor="ctr"/>
          <a:lstStyle>
            <a:lvl1pPr>
              <a:defRPr>
                <a:solidFill>
                  <a:schemeClr val="bg1"/>
                </a:solidFill>
              </a:defRPr>
            </a:lvl1pPr>
          </a:lstStyle>
          <a:p>
            <a:r>
              <a:rPr lang="en-US"/>
              <a:t>Click to edit Master title style</a:t>
            </a:r>
          </a:p>
        </p:txBody>
      </p:sp>
      <p:sp>
        <p:nvSpPr>
          <p:cNvPr id="12" name="Text Placeholder 11"/>
          <p:cNvSpPr>
            <a:spLocks noGrp="1"/>
          </p:cNvSpPr>
          <p:nvPr>
            <p:ph type="body" sz="quarter" idx="13"/>
          </p:nvPr>
        </p:nvSpPr>
        <p:spPr>
          <a:xfrm>
            <a:off x="3508375" y="407582"/>
            <a:ext cx="5207018" cy="659692"/>
          </a:xfrm>
        </p:spPr>
        <p:txBody>
          <a:bodyPr anchor="b">
            <a:noAutofit/>
          </a:bodyPr>
          <a:lstStyle>
            <a:lvl1pPr marL="0" indent="0">
              <a:buNone/>
              <a:defRPr sz="175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a:t>Click to edit Master text styles</a:t>
            </a:r>
          </a:p>
        </p:txBody>
      </p:sp>
      <p:sp>
        <p:nvSpPr>
          <p:cNvPr id="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4183032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8" name="Text Placeholder 7"/>
          <p:cNvSpPr>
            <a:spLocks noGrp="1"/>
          </p:cNvSpPr>
          <p:nvPr>
            <p:ph type="body" sz="quarter" idx="11" hasCustomPrompt="1"/>
          </p:nvPr>
        </p:nvSpPr>
        <p:spPr>
          <a:xfrm>
            <a:off x="4007862" y="6047311"/>
            <a:ext cx="2289124" cy="431233"/>
          </a:xfrm>
        </p:spPr>
        <p:txBody>
          <a:bodyPr lIns="0" tIns="0" rIns="0" bIns="0"/>
          <a:lstStyle>
            <a:lvl1pPr marL="0" indent="0">
              <a:lnSpc>
                <a:spcPct val="100000"/>
              </a:lnSpc>
              <a:spcBef>
                <a:spcPts val="0"/>
              </a:spcBef>
              <a:spcAft>
                <a:spcPts val="0"/>
              </a:spcAft>
              <a:buNone/>
              <a:defRPr sz="1125" b="0" spc="375">
                <a:solidFill>
                  <a:srgbClr val="768591"/>
                </a:solidFill>
              </a:defRPr>
            </a:lvl1pPr>
          </a:lstStyle>
          <a:p>
            <a:pPr lvl="0"/>
            <a:r>
              <a:rPr lang="en-US" dirty="0"/>
              <a:t>Date</a:t>
            </a:r>
          </a:p>
        </p:txBody>
      </p:sp>
      <p:pic>
        <p:nvPicPr>
          <p:cNvPr id="9" name="Picture 8"/>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2000"/>
                    </a14:imgEffect>
                    <a14:imgEffect>
                      <a14:brightnessContrast bright="26000" contrast="-7000"/>
                    </a14:imgEffect>
                  </a14:imgLayer>
                </a14:imgProps>
              </a:ext>
              <a:ext uri="{28A0092B-C50C-407E-A947-70E740481C1C}">
                <a14:useLocalDpi xmlns:a14="http://schemas.microsoft.com/office/drawing/2010/main"/>
              </a:ext>
            </a:extLst>
          </a:blip>
          <a:srcRect l="6599" r="1520"/>
          <a:stretch/>
        </p:blipFill>
        <p:spPr>
          <a:xfrm flipH="1">
            <a:off x="2315676" y="1271024"/>
            <a:ext cx="6828323" cy="2100014"/>
          </a:xfrm>
          <a:prstGeom prst="rect">
            <a:avLst/>
          </a:prstGeom>
        </p:spPr>
      </p:pic>
      <p:grpSp>
        <p:nvGrpSpPr>
          <p:cNvPr id="12" name="Group 11"/>
          <p:cNvGrpSpPr/>
          <p:nvPr/>
        </p:nvGrpSpPr>
        <p:grpSpPr>
          <a:xfrm>
            <a:off x="0" y="1257662"/>
            <a:ext cx="4135441" cy="2126365"/>
            <a:chOff x="439911" y="1886916"/>
            <a:chExt cx="4689091" cy="2096705"/>
          </a:xfrm>
        </p:grpSpPr>
        <p:sp>
          <p:nvSpPr>
            <p:cNvPr id="13" name="Rectangle 12"/>
            <p:cNvSpPr/>
            <p:nvPr/>
          </p:nvSpPr>
          <p:spPr>
            <a:xfrm rot="16200000">
              <a:off x="1712843" y="2809480"/>
              <a:ext cx="2081391" cy="244322"/>
            </a:xfrm>
            <a:prstGeom prst="rect">
              <a:avLst/>
            </a:prstGeom>
            <a:solidFill>
              <a:srgbClr val="00AFAA"/>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4" name="Rectangle 13"/>
            <p:cNvSpPr/>
            <p:nvPr/>
          </p:nvSpPr>
          <p:spPr>
            <a:xfrm rot="16200000">
              <a:off x="799772" y="2739121"/>
              <a:ext cx="2081394" cy="385039"/>
            </a:xfrm>
            <a:prstGeom prst="rect">
              <a:avLst/>
            </a:prstGeom>
            <a:solidFill>
              <a:srgbClr val="00538B"/>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5" name="Rectangle 14"/>
            <p:cNvSpPr/>
            <p:nvPr/>
          </p:nvSpPr>
          <p:spPr>
            <a:xfrm rot="16200000">
              <a:off x="-401062" y="2739180"/>
              <a:ext cx="2085414" cy="403468"/>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6" name="Rectangle 15"/>
            <p:cNvSpPr/>
            <p:nvPr/>
          </p:nvSpPr>
          <p:spPr>
            <a:xfrm rot="16200000">
              <a:off x="2112483" y="2795214"/>
              <a:ext cx="2085407" cy="276865"/>
            </a:xfrm>
            <a:prstGeom prst="rect">
              <a:avLst/>
            </a:prstGeom>
            <a:solidFill>
              <a:srgbClr val="00A2E0"/>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7" name="Rectangle 16"/>
            <p:cNvSpPr/>
            <p:nvPr/>
          </p:nvSpPr>
          <p:spPr>
            <a:xfrm rot="16200000">
              <a:off x="2897089" y="2836259"/>
              <a:ext cx="2085412" cy="194778"/>
            </a:xfrm>
            <a:prstGeom prst="rect">
              <a:avLst/>
            </a:prstGeom>
            <a:solidFill>
              <a:srgbClr val="79C969"/>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8" name="Rectangle 17"/>
            <p:cNvSpPr/>
            <p:nvPr/>
          </p:nvSpPr>
          <p:spPr>
            <a:xfrm rot="16200000">
              <a:off x="3775666" y="2849376"/>
              <a:ext cx="2081394" cy="164528"/>
            </a:xfrm>
            <a:prstGeom prst="rect">
              <a:avLst/>
            </a:prstGeom>
            <a:solidFill>
              <a:srgbClr val="F2993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9" name="Rectangle 18"/>
            <p:cNvSpPr/>
            <p:nvPr/>
          </p:nvSpPr>
          <p:spPr>
            <a:xfrm rot="16200000">
              <a:off x="4041119" y="2884452"/>
              <a:ext cx="2085419" cy="90347"/>
            </a:xfrm>
            <a:prstGeom prst="rect">
              <a:avLst/>
            </a:prstGeom>
            <a:solidFill>
              <a:srgbClr val="EB095F"/>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grpSp>
      <p:sp>
        <p:nvSpPr>
          <p:cNvPr id="2" name="Title 1"/>
          <p:cNvSpPr>
            <a:spLocks noGrp="1"/>
          </p:cNvSpPr>
          <p:nvPr>
            <p:ph type="title"/>
          </p:nvPr>
        </p:nvSpPr>
        <p:spPr>
          <a:xfrm>
            <a:off x="4007145" y="3750642"/>
            <a:ext cx="4573221" cy="1207061"/>
          </a:xfrm>
        </p:spPr>
        <p:txBody>
          <a:bodyPr lIns="0" tIns="0" rIns="0" anchor="t"/>
          <a:lstStyle>
            <a:lvl1pPr>
              <a:defRPr>
                <a:solidFill>
                  <a:srgbClr val="00538B"/>
                </a:solidFill>
              </a:defRPr>
            </a:lvl1pPr>
          </a:lstStyle>
          <a:p>
            <a:r>
              <a:rPr lang="en-US"/>
              <a:t>Click to edit Master title style</a:t>
            </a:r>
            <a:endParaRPr lang="en-US" dirty="0"/>
          </a:p>
        </p:txBody>
      </p:sp>
      <p:sp>
        <p:nvSpPr>
          <p:cNvPr id="7" name="Text Placeholder 6"/>
          <p:cNvSpPr>
            <a:spLocks noGrp="1"/>
          </p:cNvSpPr>
          <p:nvPr>
            <p:ph type="body" sz="quarter" idx="12" hasCustomPrompt="1"/>
          </p:nvPr>
        </p:nvSpPr>
        <p:spPr>
          <a:xfrm>
            <a:off x="4007145" y="5094013"/>
            <a:ext cx="4553228" cy="280263"/>
          </a:xfrm>
        </p:spPr>
        <p:txBody>
          <a:bodyPr lIns="0" tIns="0" rIns="0" bIns="0"/>
          <a:lstStyle>
            <a:lvl1pPr marL="0" indent="0">
              <a:lnSpc>
                <a:spcPct val="100000"/>
              </a:lnSpc>
              <a:spcBef>
                <a:spcPts val="0"/>
              </a:spcBef>
              <a:spcAft>
                <a:spcPts val="0"/>
              </a:spcAft>
              <a:buNone/>
              <a:defRPr sz="1500">
                <a:solidFill>
                  <a:srgbClr val="00538B"/>
                </a:solidFill>
              </a:defRPr>
            </a:lvl1pPr>
          </a:lstStyle>
          <a:p>
            <a:pPr lvl="0"/>
            <a:r>
              <a:rPr lang="en-US" dirty="0"/>
              <a:t>Presenter Name</a:t>
            </a:r>
          </a:p>
        </p:txBody>
      </p:sp>
      <p:sp>
        <p:nvSpPr>
          <p:cNvPr id="20" name="Text Placeholder 6"/>
          <p:cNvSpPr>
            <a:spLocks noGrp="1"/>
          </p:cNvSpPr>
          <p:nvPr>
            <p:ph type="body" sz="quarter" idx="13" hasCustomPrompt="1"/>
          </p:nvPr>
        </p:nvSpPr>
        <p:spPr>
          <a:xfrm>
            <a:off x="4007145" y="5449888"/>
            <a:ext cx="4558473" cy="361700"/>
          </a:xfrm>
        </p:spPr>
        <p:txBody>
          <a:bodyPr lIns="0" tIns="0" rIns="0" bIns="0"/>
          <a:lstStyle>
            <a:lvl1pPr marL="0" indent="0">
              <a:lnSpc>
                <a:spcPct val="100000"/>
              </a:lnSpc>
              <a:spcBef>
                <a:spcPts val="0"/>
              </a:spcBef>
              <a:spcAft>
                <a:spcPts val="0"/>
              </a:spcAft>
              <a:buNone/>
              <a:defRPr sz="1125" b="0">
                <a:solidFill>
                  <a:srgbClr val="00538B"/>
                </a:solidFill>
              </a:defRPr>
            </a:lvl1pPr>
          </a:lstStyle>
          <a:p>
            <a:pPr lvl="0"/>
            <a:r>
              <a:rPr lang="en-US" dirty="0"/>
              <a:t>Presenter Title, Department</a:t>
            </a:r>
          </a:p>
        </p:txBody>
      </p:sp>
      <p:sp>
        <p:nvSpPr>
          <p:cNvPr id="30" name="Rectangle 29"/>
          <p:cNvSpPr/>
          <p:nvPr/>
        </p:nvSpPr>
        <p:spPr>
          <a:xfrm>
            <a:off x="8040733" y="538610"/>
            <a:ext cx="655949" cy="253916"/>
          </a:xfrm>
          <a:prstGeom prst="rect">
            <a:avLst/>
          </a:prstGeom>
        </p:spPr>
        <p:txBody>
          <a:bodyPr wrap="none">
            <a:spAutoFit/>
          </a:bodyPr>
          <a:lstStyle/>
          <a:p>
            <a:pPr lvl="0"/>
            <a:r>
              <a:rPr lang="en-US" sz="1050" b="1" dirty="0" err="1">
                <a:solidFill>
                  <a:srgbClr val="768591"/>
                </a:solidFill>
                <a:latin typeface="Arial" charset="0"/>
                <a:ea typeface="Arial" charset="0"/>
                <a:cs typeface="Arial" charset="0"/>
              </a:rPr>
              <a:t>icf.com</a:t>
            </a:r>
            <a:endParaRPr lang="en-US" sz="1050" b="1" dirty="0">
              <a:solidFill>
                <a:srgbClr val="768591"/>
              </a:solidFill>
              <a:latin typeface="Arial" charset="0"/>
              <a:ea typeface="Arial" charset="0"/>
              <a:cs typeface="Arial" charset="0"/>
            </a:endParaRPr>
          </a:p>
        </p:txBody>
      </p:sp>
      <p:grpSp>
        <p:nvGrpSpPr>
          <p:cNvPr id="34" name="Group 33"/>
          <p:cNvGrpSpPr/>
          <p:nvPr/>
        </p:nvGrpSpPr>
        <p:grpSpPr>
          <a:xfrm>
            <a:off x="574121" y="3771820"/>
            <a:ext cx="3358146" cy="1232583"/>
            <a:chOff x="646279" y="4481907"/>
            <a:chExt cx="4639700" cy="1479100"/>
          </a:xfrm>
        </p:grpSpPr>
        <p:pic>
          <p:nvPicPr>
            <p:cNvPr id="35" name="Picture 3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37104" y="4481907"/>
              <a:ext cx="1848875" cy="1479100"/>
            </a:xfrm>
            <a:prstGeom prst="rect">
              <a:avLst/>
            </a:prstGeom>
          </p:spPr>
        </p:pic>
        <p:sp>
          <p:nvSpPr>
            <p:cNvPr id="36" name="TextBox 35"/>
            <p:cNvSpPr txBox="1"/>
            <p:nvPr/>
          </p:nvSpPr>
          <p:spPr>
            <a:xfrm>
              <a:off x="646279" y="5004163"/>
              <a:ext cx="2790825" cy="915718"/>
            </a:xfrm>
            <a:prstGeom prst="rect">
              <a:avLst/>
            </a:prstGeom>
          </p:spPr>
          <p:txBody>
            <a:bodyPr wrap="square" lIns="0" tIns="0" rIns="0" bIns="0" rtlCol="0">
              <a:noAutofit/>
            </a:bodyPr>
            <a:lstStyle/>
            <a:p>
              <a:pPr marL="0" indent="0">
                <a:spcBef>
                  <a:spcPts val="750"/>
                </a:spcBef>
                <a:spcAft>
                  <a:spcPts val="0"/>
                </a:spcAft>
                <a:buNone/>
              </a:pPr>
              <a:r>
                <a:rPr lang="en-US" sz="4500" b="0" dirty="0">
                  <a:solidFill>
                    <a:srgbClr val="768591"/>
                  </a:solidFill>
                </a:rPr>
                <a:t>we</a:t>
              </a:r>
              <a:r>
                <a:rPr lang="en-US" sz="3000" b="0" dirty="0">
                  <a:solidFill>
                    <a:srgbClr val="768591"/>
                  </a:solidFill>
                </a:rPr>
                <a:t> </a:t>
              </a:r>
              <a:r>
                <a:rPr lang="en-US" sz="4500" b="0" dirty="0">
                  <a:solidFill>
                    <a:srgbClr val="768591"/>
                  </a:solidFill>
                </a:rPr>
                <a:t>are</a:t>
              </a:r>
            </a:p>
          </p:txBody>
        </p:sp>
      </p:grpSp>
    </p:spTree>
    <p:extLst>
      <p:ext uri="{BB962C8B-B14F-4D97-AF65-F5344CB8AC3E}">
        <p14:creationId xmlns:p14="http://schemas.microsoft.com/office/powerpoint/2010/main" val="4088241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icture Title + 2col Bullets">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3508745" y="1187302"/>
            <a:ext cx="5182151" cy="4702957"/>
          </a:xfrm>
        </p:spPr>
        <p:txBody>
          <a:bodyPr numCol="2" spcCol="347472">
            <a:noAutofit/>
          </a:bodyPr>
          <a:lstStyle>
            <a:lvl1pPr>
              <a:defRPr b="1"/>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p:nvSpPr>
        <p:spPr>
          <a:xfrm>
            <a:off x="1" y="0"/>
            <a:ext cx="3508744" cy="159488"/>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9" name="Picture Placeholder 8"/>
          <p:cNvSpPr>
            <a:spLocks noGrp="1"/>
          </p:cNvSpPr>
          <p:nvPr>
            <p:ph type="pic" sz="quarter" idx="12"/>
          </p:nvPr>
        </p:nvSpPr>
        <p:spPr>
          <a:xfrm>
            <a:off x="0" y="0"/>
            <a:ext cx="3056930" cy="6024563"/>
          </a:xfrm>
        </p:spPr>
        <p:txBody>
          <a:bodyPr/>
          <a:lstStyle>
            <a:lvl1pPr marL="0" indent="0">
              <a:buNone/>
              <a:defRPr b="0"/>
            </a:lvl1pPr>
          </a:lstStyle>
          <a:p>
            <a:r>
              <a:rPr lang="en-US"/>
              <a:t>Click icon to add picture</a:t>
            </a:r>
          </a:p>
        </p:txBody>
      </p:sp>
      <p:sp>
        <p:nvSpPr>
          <p:cNvPr id="2" name="Title 1"/>
          <p:cNvSpPr>
            <a:spLocks noGrp="1"/>
          </p:cNvSpPr>
          <p:nvPr>
            <p:ph type="title"/>
          </p:nvPr>
        </p:nvSpPr>
        <p:spPr>
          <a:xfrm>
            <a:off x="514350" y="677589"/>
            <a:ext cx="2263406" cy="5063993"/>
          </a:xfrm>
        </p:spPr>
        <p:txBody>
          <a:bodyPr anchor="ctr"/>
          <a:lstStyle>
            <a:lvl1pPr>
              <a:defRPr>
                <a:solidFill>
                  <a:schemeClr val="bg1"/>
                </a:solidFill>
              </a:defRPr>
            </a:lvl1pPr>
          </a:lstStyle>
          <a:p>
            <a:r>
              <a:rPr lang="en-US"/>
              <a:t>Click to edit Master title style</a:t>
            </a:r>
          </a:p>
        </p:txBody>
      </p:sp>
      <p:sp>
        <p:nvSpPr>
          <p:cNvPr id="12" name="Text Placeholder 11"/>
          <p:cNvSpPr>
            <a:spLocks noGrp="1"/>
          </p:cNvSpPr>
          <p:nvPr>
            <p:ph type="body" sz="quarter" idx="13"/>
          </p:nvPr>
        </p:nvSpPr>
        <p:spPr>
          <a:xfrm>
            <a:off x="3508375" y="407582"/>
            <a:ext cx="5182521" cy="659692"/>
          </a:xfrm>
        </p:spPr>
        <p:txBody>
          <a:bodyPr anchor="b">
            <a:noAutofit/>
          </a:bodyPr>
          <a:lstStyle>
            <a:lvl1pPr marL="0" indent="0">
              <a:buNone/>
              <a:defRPr sz="175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a:t>Click to edit Master text styles</a:t>
            </a:r>
          </a:p>
        </p:txBody>
      </p:sp>
      <p:sp>
        <p:nvSpPr>
          <p:cNvPr id="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285218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CF Presenters 2">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625837" y="954212"/>
            <a:ext cx="4065058" cy="2273830"/>
          </a:xfrm>
        </p:spPr>
        <p:txBody>
          <a:bodyPr numCol="1" spcCol="347472">
            <a:noAutofit/>
          </a:bodyPr>
          <a:lstStyle>
            <a:lvl1pPr marL="0" indent="0">
              <a:lnSpc>
                <a:spcPct val="100000"/>
              </a:lnSpc>
              <a:spcAft>
                <a:spcPts val="125"/>
              </a:spcAft>
              <a:buFontTx/>
              <a:buNone/>
              <a:defRPr sz="1250" b="0" baseline="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p:txBody>
      </p:sp>
      <p:sp>
        <p:nvSpPr>
          <p:cNvPr id="2" name="Title 1"/>
          <p:cNvSpPr>
            <a:spLocks noGrp="1"/>
          </p:cNvSpPr>
          <p:nvPr>
            <p:ph type="title"/>
          </p:nvPr>
        </p:nvSpPr>
        <p:spPr>
          <a:xfrm>
            <a:off x="514350" y="526991"/>
            <a:ext cx="2263406" cy="5351295"/>
          </a:xfrm>
        </p:spPr>
        <p:txBody>
          <a:bodyPr anchor="t">
            <a:noAutofit/>
          </a:bodyPr>
          <a:lstStyle>
            <a:lvl1pPr>
              <a:defRPr>
                <a:solidFill>
                  <a:srgbClr val="768591"/>
                </a:solidFill>
              </a:defRPr>
            </a:lvl1pPr>
          </a:lstStyle>
          <a:p>
            <a:r>
              <a:rPr lang="en-US"/>
              <a:t>Click to edit Master title style</a:t>
            </a:r>
            <a:endParaRPr lang="en-US" dirty="0"/>
          </a:p>
        </p:txBody>
      </p:sp>
      <p:sp>
        <p:nvSpPr>
          <p:cNvPr id="6" name="Picture Placeholder 5"/>
          <p:cNvSpPr>
            <a:spLocks noGrp="1" noChangeAspect="1"/>
          </p:cNvSpPr>
          <p:nvPr>
            <p:ph type="pic" sz="quarter" idx="12"/>
          </p:nvPr>
        </p:nvSpPr>
        <p:spPr>
          <a:xfrm>
            <a:off x="3199481" y="717379"/>
            <a:ext cx="1285876" cy="1518108"/>
          </a:xfrm>
        </p:spPr>
        <p:txBody>
          <a:bodyPr>
            <a:noAutofit/>
          </a:bodyPr>
          <a:lstStyle>
            <a:lvl1pPr marL="0" indent="0">
              <a:buNone/>
              <a:defRPr sz="1250" b="0"/>
            </a:lvl1pPr>
          </a:lstStyle>
          <a:p>
            <a:r>
              <a:rPr lang="en-US"/>
              <a:t>Click icon to add picture</a:t>
            </a:r>
            <a:endParaRPr lang="en-US" dirty="0"/>
          </a:p>
        </p:txBody>
      </p:sp>
      <p:sp>
        <p:nvSpPr>
          <p:cNvPr id="7" name="Rectangle 6"/>
          <p:cNvSpPr/>
          <p:nvPr/>
        </p:nvSpPr>
        <p:spPr>
          <a:xfrm>
            <a:off x="3199482" y="526991"/>
            <a:ext cx="1285875" cy="190500"/>
          </a:xfrm>
          <a:prstGeom prst="rect">
            <a:avLst/>
          </a:prstGeom>
          <a:solidFill>
            <a:srgbClr val="00A2E0"/>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11" name="Text Placeholder 11"/>
          <p:cNvSpPr>
            <a:spLocks noGrp="1"/>
          </p:cNvSpPr>
          <p:nvPr>
            <p:ph type="body" sz="quarter" idx="13"/>
          </p:nvPr>
        </p:nvSpPr>
        <p:spPr>
          <a:xfrm>
            <a:off x="4625837" y="444500"/>
            <a:ext cx="4065058" cy="358913"/>
          </a:xfrm>
        </p:spPr>
        <p:txBody>
          <a:bodyPr anchor="t">
            <a:noAutofit/>
          </a:bodyPr>
          <a:lstStyle>
            <a:lvl1pPr marL="0" indent="0">
              <a:lnSpc>
                <a:spcPct val="100000"/>
              </a:lnSpc>
              <a:spcAft>
                <a:spcPts val="125"/>
              </a:spcAft>
              <a:buNone/>
              <a:defRPr sz="1500" baseline="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a:t>Click to edit Master text styles</a:t>
            </a:r>
          </a:p>
        </p:txBody>
      </p:sp>
      <p:sp>
        <p:nvSpPr>
          <p:cNvPr id="13" name="Text Placeholder 11"/>
          <p:cNvSpPr>
            <a:spLocks noGrp="1"/>
          </p:cNvSpPr>
          <p:nvPr>
            <p:ph type="body" sz="quarter" idx="14" hasCustomPrompt="1"/>
          </p:nvPr>
        </p:nvSpPr>
        <p:spPr>
          <a:xfrm>
            <a:off x="3199481" y="2243136"/>
            <a:ext cx="1285876" cy="536689"/>
          </a:xfrm>
        </p:spPr>
        <p:txBody>
          <a:bodyPr anchor="t">
            <a:noAutofit/>
          </a:bodyPr>
          <a:lstStyle>
            <a:lvl1pPr marL="0" indent="0">
              <a:lnSpc>
                <a:spcPct val="100000"/>
              </a:lnSpc>
              <a:spcBef>
                <a:spcPts val="0"/>
              </a:spcBef>
              <a:spcAft>
                <a:spcPts val="0"/>
              </a:spcAft>
              <a:buNone/>
              <a:defRPr sz="1250">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14" name="Text Placeholder 11"/>
          <p:cNvSpPr>
            <a:spLocks noGrp="1"/>
          </p:cNvSpPr>
          <p:nvPr>
            <p:ph type="body" sz="quarter" idx="15" hasCustomPrompt="1"/>
          </p:nvPr>
        </p:nvSpPr>
        <p:spPr>
          <a:xfrm>
            <a:off x="3199481" y="2787473"/>
            <a:ext cx="1285876" cy="539643"/>
          </a:xfrm>
        </p:spPr>
        <p:txBody>
          <a:bodyPr anchor="t">
            <a:noAutofit/>
          </a:bodyPr>
          <a:lstStyle>
            <a:lvl1pPr marL="0" indent="0">
              <a:lnSpc>
                <a:spcPct val="100000"/>
              </a:lnSpc>
              <a:spcBef>
                <a:spcPts val="0"/>
              </a:spcBef>
              <a:spcAft>
                <a:spcPts val="0"/>
              </a:spcAft>
              <a:buNone/>
              <a:defRPr sz="1250" b="0">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a:t>Position</a:t>
            </a:r>
            <a:endParaRPr lang="en-US" dirty="0"/>
          </a:p>
        </p:txBody>
      </p:sp>
      <p:sp>
        <p:nvSpPr>
          <p:cNvPr id="21" name="Content Placeholder 4"/>
          <p:cNvSpPr>
            <a:spLocks noGrp="1"/>
          </p:cNvSpPr>
          <p:nvPr>
            <p:ph sz="quarter" idx="16"/>
          </p:nvPr>
        </p:nvSpPr>
        <p:spPr>
          <a:xfrm>
            <a:off x="4625837" y="3861872"/>
            <a:ext cx="4065058" cy="2378032"/>
          </a:xfrm>
        </p:spPr>
        <p:txBody>
          <a:bodyPr numCol="1" spcCol="347472">
            <a:noAutofit/>
          </a:bodyPr>
          <a:lstStyle>
            <a:lvl1pPr marL="0" indent="0">
              <a:lnSpc>
                <a:spcPct val="100000"/>
              </a:lnSpc>
              <a:spcAft>
                <a:spcPts val="125"/>
              </a:spcAft>
              <a:buFontTx/>
              <a:buNone/>
              <a:defRPr lang="en-US" sz="1250" b="0" kern="1200" baseline="0" dirty="0" smtClean="0">
                <a:solidFill>
                  <a:srgbClr val="768591"/>
                </a:solidFill>
                <a:latin typeface="+mn-lt"/>
                <a:ea typeface="+mn-ea"/>
                <a:cs typeface="+mn-cs"/>
              </a:defRPr>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p:txBody>
      </p:sp>
      <p:sp>
        <p:nvSpPr>
          <p:cNvPr id="22" name="Picture Placeholder 5"/>
          <p:cNvSpPr>
            <a:spLocks noGrp="1" noChangeAspect="1"/>
          </p:cNvSpPr>
          <p:nvPr>
            <p:ph type="pic" sz="quarter" idx="17"/>
          </p:nvPr>
        </p:nvSpPr>
        <p:spPr>
          <a:xfrm>
            <a:off x="3199481" y="3666452"/>
            <a:ext cx="1285876" cy="1518108"/>
          </a:xfrm>
        </p:spPr>
        <p:txBody>
          <a:bodyPr>
            <a:noAutofit/>
          </a:bodyPr>
          <a:lstStyle>
            <a:lvl1pPr marL="0" indent="0">
              <a:buNone/>
              <a:defRPr sz="1250" b="0"/>
            </a:lvl1pPr>
          </a:lstStyle>
          <a:p>
            <a:r>
              <a:rPr lang="en-US"/>
              <a:t>Click icon to add picture</a:t>
            </a:r>
            <a:endParaRPr lang="en-US" dirty="0"/>
          </a:p>
        </p:txBody>
      </p:sp>
      <p:sp>
        <p:nvSpPr>
          <p:cNvPr id="23" name="Rectangle 22"/>
          <p:cNvSpPr/>
          <p:nvPr/>
        </p:nvSpPr>
        <p:spPr>
          <a:xfrm>
            <a:off x="3199482" y="3476064"/>
            <a:ext cx="1285875" cy="190500"/>
          </a:xfrm>
          <a:prstGeom prst="rect">
            <a:avLst/>
          </a:prstGeom>
          <a:solidFill>
            <a:srgbClr val="00A2E0"/>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24" name="Text Placeholder 11"/>
          <p:cNvSpPr>
            <a:spLocks noGrp="1"/>
          </p:cNvSpPr>
          <p:nvPr>
            <p:ph type="body" sz="quarter" idx="18"/>
          </p:nvPr>
        </p:nvSpPr>
        <p:spPr>
          <a:xfrm>
            <a:off x="4625837" y="3365500"/>
            <a:ext cx="4065058" cy="358913"/>
          </a:xfrm>
        </p:spPr>
        <p:txBody>
          <a:bodyPr anchor="t">
            <a:noAutofit/>
          </a:bodyPr>
          <a:lstStyle>
            <a:lvl1pPr marL="0" indent="0">
              <a:lnSpc>
                <a:spcPct val="100000"/>
              </a:lnSpc>
              <a:spcAft>
                <a:spcPts val="125"/>
              </a:spcAft>
              <a:buNone/>
              <a:defRPr lang="en-US" sz="1500" b="1" kern="1200" baseline="0" dirty="0">
                <a:solidFill>
                  <a:schemeClr val="accent2"/>
                </a:solidFill>
                <a:latin typeface="+mn-lt"/>
                <a:ea typeface="+mn-ea"/>
                <a:cs typeface="+mn-cs"/>
              </a:defRPr>
            </a:lvl1pPr>
            <a:lvl2pPr marL="126206" indent="0">
              <a:buNone/>
              <a:defRPr/>
            </a:lvl2pPr>
            <a:lvl3pPr marL="300038" indent="0">
              <a:buNone/>
              <a:defRPr/>
            </a:lvl3pPr>
            <a:lvl4pPr marL="432198" indent="0">
              <a:buNone/>
              <a:defRPr/>
            </a:lvl4pPr>
            <a:lvl5pPr marL="556023" indent="0">
              <a:buNone/>
              <a:defRPr/>
            </a:lvl5pPr>
          </a:lstStyle>
          <a:p>
            <a:pPr marL="0" lvl="0" indent="0" algn="l" defTabSz="342900" rtl="0" eaLnBrk="1" latinLnBrk="0" hangingPunct="1">
              <a:lnSpc>
                <a:spcPct val="100000"/>
              </a:lnSpc>
              <a:spcBef>
                <a:spcPts val="225"/>
              </a:spcBef>
              <a:spcAft>
                <a:spcPts val="125"/>
              </a:spcAft>
              <a:buClr>
                <a:schemeClr val="tx2"/>
              </a:buClr>
              <a:buFont typeface="Wingdings" charset="2"/>
              <a:buNone/>
            </a:pPr>
            <a:r>
              <a:rPr lang="en-US"/>
              <a:t>Click to edit Master text styles</a:t>
            </a:r>
          </a:p>
        </p:txBody>
      </p:sp>
      <p:sp>
        <p:nvSpPr>
          <p:cNvPr id="25" name="Text Placeholder 11"/>
          <p:cNvSpPr>
            <a:spLocks noGrp="1"/>
          </p:cNvSpPr>
          <p:nvPr>
            <p:ph type="body" sz="quarter" idx="19" hasCustomPrompt="1"/>
          </p:nvPr>
        </p:nvSpPr>
        <p:spPr>
          <a:xfrm>
            <a:off x="3199481" y="5192209"/>
            <a:ext cx="1285876" cy="536689"/>
          </a:xfrm>
        </p:spPr>
        <p:txBody>
          <a:bodyPr anchor="t">
            <a:noAutofit/>
          </a:bodyPr>
          <a:lstStyle>
            <a:lvl1pPr marL="0" indent="0">
              <a:lnSpc>
                <a:spcPct val="100000"/>
              </a:lnSpc>
              <a:spcBef>
                <a:spcPts val="0"/>
              </a:spcBef>
              <a:spcAft>
                <a:spcPts val="0"/>
              </a:spcAft>
              <a:buNone/>
              <a:defRPr sz="1250">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6" name="Text Placeholder 11"/>
          <p:cNvSpPr>
            <a:spLocks noGrp="1"/>
          </p:cNvSpPr>
          <p:nvPr>
            <p:ph type="body" sz="quarter" idx="20" hasCustomPrompt="1"/>
          </p:nvPr>
        </p:nvSpPr>
        <p:spPr>
          <a:xfrm>
            <a:off x="3199481" y="5736546"/>
            <a:ext cx="1285876" cy="539643"/>
          </a:xfrm>
        </p:spPr>
        <p:txBody>
          <a:bodyPr anchor="t">
            <a:noAutofit/>
          </a:bodyPr>
          <a:lstStyle>
            <a:lvl1pPr marL="0" indent="0">
              <a:lnSpc>
                <a:spcPct val="100000"/>
              </a:lnSpc>
              <a:spcBef>
                <a:spcPts val="0"/>
              </a:spcBef>
              <a:spcAft>
                <a:spcPts val="0"/>
              </a:spcAft>
              <a:buNone/>
              <a:defRPr sz="1250" b="0">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a:t>Position</a:t>
            </a:r>
            <a:endParaRPr lang="en-US" dirty="0"/>
          </a:p>
        </p:txBody>
      </p:sp>
      <p:sp>
        <p:nvSpPr>
          <p:cNvPr id="15"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6"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497367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CF Presenters 4">
    <p:spTree>
      <p:nvGrpSpPr>
        <p:cNvPr id="1" name=""/>
        <p:cNvGrpSpPr/>
        <p:nvPr/>
      </p:nvGrpSpPr>
      <p:grpSpPr>
        <a:xfrm>
          <a:off x="0" y="0"/>
          <a:ext cx="0" cy="0"/>
          <a:chOff x="0" y="0"/>
          <a:chExt cx="0" cy="0"/>
        </a:xfrm>
      </p:grpSpPr>
      <p:sp>
        <p:nvSpPr>
          <p:cNvPr id="6" name="Picture Placeholder 5"/>
          <p:cNvSpPr>
            <a:spLocks noGrp="1" noChangeAspect="1"/>
          </p:cNvSpPr>
          <p:nvPr>
            <p:ph type="pic" sz="quarter" idx="12"/>
          </p:nvPr>
        </p:nvSpPr>
        <p:spPr>
          <a:xfrm>
            <a:off x="2857500" y="526991"/>
            <a:ext cx="1285876" cy="1378009"/>
          </a:xfrm>
        </p:spPr>
        <p:txBody>
          <a:bodyPr lIns="0" tIns="0" rIns="0" bIns="0">
            <a:noAutofit/>
          </a:bodyPr>
          <a:lstStyle>
            <a:lvl1pPr marL="0" indent="0">
              <a:buNone/>
              <a:defRPr sz="1125" b="0"/>
            </a:lvl1pPr>
          </a:lstStyle>
          <a:p>
            <a:r>
              <a:rPr lang="en-US"/>
              <a:t>Click icon to add picture</a:t>
            </a:r>
            <a:endParaRPr lang="en-US" dirty="0"/>
          </a:p>
        </p:txBody>
      </p:sp>
      <p:sp>
        <p:nvSpPr>
          <p:cNvPr id="5" name="Content Placeholder 4"/>
          <p:cNvSpPr>
            <a:spLocks noGrp="1"/>
          </p:cNvSpPr>
          <p:nvPr>
            <p:ph sz="quarter" idx="11"/>
          </p:nvPr>
        </p:nvSpPr>
        <p:spPr>
          <a:xfrm>
            <a:off x="2857500" y="2936113"/>
            <a:ext cx="1285876" cy="3468317"/>
          </a:xfrm>
        </p:spPr>
        <p:txBody>
          <a:bodyPr lIns="0" rIns="0" numCol="1" spcCol="347472">
            <a:noAutofit/>
          </a:bodyPr>
          <a:lstStyle>
            <a:lvl1pPr>
              <a:lnSpc>
                <a:spcPct val="100000"/>
              </a:lnSpc>
              <a:spcAft>
                <a:spcPts val="125"/>
              </a:spcAft>
              <a:defRPr sz="875" b="0"/>
            </a:lvl1pPr>
            <a:lvl2pPr algn="l" rtl="0" eaLnBrk="1" latinLnBrk="0" hangingPunct="1">
              <a:lnSpc>
                <a:spcPct val="100000"/>
              </a:lnSpc>
              <a:spcBef>
                <a:spcPts val="75"/>
              </a:spcBef>
              <a:spcAft>
                <a:spcPts val="125"/>
              </a:spcAft>
              <a:buClr>
                <a:srgbClr val="00A2E0"/>
              </a:buClr>
              <a:defRPr lang="en-US" sz="875" b="0" kern="1200" baseline="0" dirty="0" smtClean="0">
                <a:solidFill>
                  <a:srgbClr val="768591"/>
                </a:solidFill>
                <a:latin typeface="Arial" charset="0"/>
                <a:ea typeface="+mn-ea"/>
                <a:cs typeface="+mn-cs"/>
              </a:defRPr>
            </a:lvl2pPr>
            <a:lvl3pPr algn="l" rtl="0" eaLnBrk="1" latinLnBrk="0" hangingPunct="1">
              <a:lnSpc>
                <a:spcPct val="100000"/>
              </a:lnSpc>
              <a:spcBef>
                <a:spcPts val="75"/>
              </a:spcBef>
              <a:spcAft>
                <a:spcPts val="125"/>
              </a:spcAft>
              <a:buClr>
                <a:srgbClr val="00A2E0"/>
              </a:buClr>
              <a:defRPr lang="en-US" sz="875" b="0" kern="1200" baseline="0" dirty="0" smtClean="0">
                <a:solidFill>
                  <a:srgbClr val="768591"/>
                </a:solidFill>
                <a:latin typeface="Arial" charset="0"/>
                <a:ea typeface="+mn-ea"/>
                <a:cs typeface="+mn-cs"/>
              </a:defRPr>
            </a:lvl3pPr>
            <a:lvl4pPr>
              <a:lnSpc>
                <a:spcPct val="100000"/>
              </a:lnSpc>
              <a:spcAft>
                <a:spcPts val="125"/>
              </a:spcAft>
              <a:defRPr sz="875" b="0"/>
            </a:lvl4pPr>
            <a:lvl5pPr>
              <a:lnSpc>
                <a:spcPct val="100000"/>
              </a:lnSpc>
              <a:spcAft>
                <a:spcPts val="125"/>
              </a:spcAft>
              <a:defRPr sz="875" b="0"/>
            </a:lvl5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hasCustomPrompt="1"/>
          </p:nvPr>
        </p:nvSpPr>
        <p:spPr>
          <a:xfrm>
            <a:off x="514350" y="526991"/>
            <a:ext cx="2105026" cy="1886009"/>
          </a:xfrm>
        </p:spPr>
        <p:txBody>
          <a:bodyPr anchor="t">
            <a:noAutofit/>
          </a:bodyPr>
          <a:lstStyle>
            <a:lvl1pPr>
              <a:defRPr>
                <a:solidFill>
                  <a:srgbClr val="768591"/>
                </a:solidFill>
              </a:defRPr>
            </a:lvl1pPr>
          </a:lstStyle>
          <a:p>
            <a:r>
              <a:rPr lang="en-US" dirty="0"/>
              <a:t>Click to edit title style</a:t>
            </a:r>
          </a:p>
        </p:txBody>
      </p:sp>
      <p:sp>
        <p:nvSpPr>
          <p:cNvPr id="11" name="Text Placeholder 11"/>
          <p:cNvSpPr>
            <a:spLocks noGrp="1"/>
          </p:cNvSpPr>
          <p:nvPr>
            <p:ph type="body" sz="quarter" idx="13" hasCustomPrompt="1"/>
          </p:nvPr>
        </p:nvSpPr>
        <p:spPr>
          <a:xfrm>
            <a:off x="2857501" y="2596207"/>
            <a:ext cx="1285875" cy="304800"/>
          </a:xfrm>
        </p:spPr>
        <p:txBody>
          <a:bodyPr lIns="0" rIns="0" anchor="t">
            <a:noAutofit/>
          </a:bodyPr>
          <a:lstStyle>
            <a:lvl1pPr marL="0" indent="0">
              <a:lnSpc>
                <a:spcPct val="100000"/>
              </a:lnSpc>
              <a:spcAft>
                <a:spcPts val="125"/>
              </a:spcAft>
              <a:buNone/>
              <a:defRPr sz="1125" b="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years</a:t>
            </a:r>
          </a:p>
        </p:txBody>
      </p:sp>
      <p:sp>
        <p:nvSpPr>
          <p:cNvPr id="13" name="Text Placeholder 11"/>
          <p:cNvSpPr>
            <a:spLocks noGrp="1"/>
          </p:cNvSpPr>
          <p:nvPr>
            <p:ph type="body" sz="quarter" idx="14" hasCustomPrompt="1"/>
          </p:nvPr>
        </p:nvSpPr>
        <p:spPr>
          <a:xfrm>
            <a:off x="2857500" y="2050991"/>
            <a:ext cx="1285876" cy="536689"/>
          </a:xfrm>
        </p:spPr>
        <p:txBody>
          <a:bodyPr lIns="0" rIns="0" anchor="t">
            <a:noAutofit/>
          </a:bodyPr>
          <a:lstStyle>
            <a:lvl1pPr marL="0" indent="0">
              <a:lnSpc>
                <a:spcPct val="100000"/>
              </a:lnSpc>
              <a:spcBef>
                <a:spcPts val="0"/>
              </a:spcBef>
              <a:spcAft>
                <a:spcPts val="0"/>
              </a:spcAft>
              <a:buNone/>
              <a:defRPr sz="1125">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16" name="Text Placeholder 11"/>
          <p:cNvSpPr>
            <a:spLocks noGrp="1"/>
          </p:cNvSpPr>
          <p:nvPr>
            <p:ph type="body" sz="quarter" idx="15" hasCustomPrompt="1"/>
          </p:nvPr>
        </p:nvSpPr>
        <p:spPr>
          <a:xfrm>
            <a:off x="514350" y="2596207"/>
            <a:ext cx="2105026" cy="385808"/>
          </a:xfrm>
        </p:spPr>
        <p:txBody>
          <a:bodyPr anchor="t">
            <a:noAutofit/>
          </a:bodyPr>
          <a:lstStyle>
            <a:lvl1pPr marL="0" indent="0">
              <a:lnSpc>
                <a:spcPct val="100000"/>
              </a:lnSpc>
              <a:spcAft>
                <a:spcPts val="125"/>
              </a:spcAft>
              <a:buNone/>
              <a:defRPr sz="1125" b="0" baseline="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Years of Experience title here</a:t>
            </a:r>
          </a:p>
        </p:txBody>
      </p:sp>
      <p:sp>
        <p:nvSpPr>
          <p:cNvPr id="17" name="Picture Placeholder 5"/>
          <p:cNvSpPr>
            <a:spLocks noGrp="1" noChangeAspect="1"/>
          </p:cNvSpPr>
          <p:nvPr>
            <p:ph type="pic" sz="quarter" idx="16"/>
          </p:nvPr>
        </p:nvSpPr>
        <p:spPr>
          <a:xfrm>
            <a:off x="4415518" y="526991"/>
            <a:ext cx="1285876" cy="1378009"/>
          </a:xfrm>
        </p:spPr>
        <p:txBody>
          <a:bodyPr lIns="0" tIns="0" rIns="0" bIns="0">
            <a:noAutofit/>
          </a:bodyPr>
          <a:lstStyle>
            <a:lvl1pPr marL="0" indent="0">
              <a:buNone/>
              <a:defRPr sz="1125" b="0"/>
            </a:lvl1pPr>
          </a:lstStyle>
          <a:p>
            <a:r>
              <a:rPr lang="en-US"/>
              <a:t>Click icon to add picture</a:t>
            </a:r>
          </a:p>
        </p:txBody>
      </p:sp>
      <p:sp>
        <p:nvSpPr>
          <p:cNvPr id="18" name="Content Placeholder 4"/>
          <p:cNvSpPr>
            <a:spLocks noGrp="1"/>
          </p:cNvSpPr>
          <p:nvPr>
            <p:ph sz="quarter" idx="17"/>
          </p:nvPr>
        </p:nvSpPr>
        <p:spPr>
          <a:xfrm>
            <a:off x="4415517" y="2936113"/>
            <a:ext cx="1285876" cy="3468317"/>
          </a:xfrm>
        </p:spPr>
        <p:txBody>
          <a:bodyPr lIns="0" rIns="0" numCol="1" spcCol="347472">
            <a:noAutofit/>
          </a:bodyPr>
          <a:lstStyle>
            <a:lvl1pPr>
              <a:lnSpc>
                <a:spcPct val="100000"/>
              </a:lnSpc>
              <a:spcAft>
                <a:spcPts val="125"/>
              </a:spcAft>
              <a:defRPr sz="875" b="0"/>
            </a:lvl1pPr>
            <a:lvl2pPr algn="l" rtl="0" eaLnBrk="1" latinLnBrk="0" hangingPunct="1">
              <a:lnSpc>
                <a:spcPct val="100000"/>
              </a:lnSpc>
              <a:spcBef>
                <a:spcPts val="75"/>
              </a:spcBef>
              <a:spcAft>
                <a:spcPts val="125"/>
              </a:spcAft>
              <a:buClr>
                <a:srgbClr val="00A2E0"/>
              </a:buClr>
              <a:defRPr lang="en-US" sz="875" b="0" kern="1200" baseline="0" dirty="0" smtClean="0">
                <a:solidFill>
                  <a:srgbClr val="768591"/>
                </a:solidFill>
                <a:latin typeface="Arial" charset="0"/>
                <a:ea typeface="+mn-ea"/>
                <a:cs typeface="+mn-cs"/>
              </a:defRPr>
            </a:lvl2pPr>
            <a:lvl3pPr algn="l" rtl="0" eaLnBrk="1" latinLnBrk="0" hangingPunct="1">
              <a:lnSpc>
                <a:spcPct val="100000"/>
              </a:lnSpc>
              <a:spcBef>
                <a:spcPts val="75"/>
              </a:spcBef>
              <a:spcAft>
                <a:spcPts val="125"/>
              </a:spcAft>
              <a:buClr>
                <a:srgbClr val="00A2E0"/>
              </a:buClr>
              <a:defRPr lang="en-US" sz="875" b="0" kern="1200" baseline="0" dirty="0" smtClean="0">
                <a:solidFill>
                  <a:srgbClr val="768591"/>
                </a:solidFill>
                <a:latin typeface="Arial" charset="0"/>
                <a:ea typeface="+mn-ea"/>
                <a:cs typeface="+mn-cs"/>
              </a:defRPr>
            </a:lvl3pPr>
            <a:lvl4pPr>
              <a:lnSpc>
                <a:spcPct val="100000"/>
              </a:lnSpc>
              <a:spcAft>
                <a:spcPts val="125"/>
              </a:spcAft>
              <a:defRPr sz="875" b="0"/>
            </a:lvl4pPr>
            <a:lvl5pPr>
              <a:lnSpc>
                <a:spcPct val="100000"/>
              </a:lnSpc>
              <a:spcAft>
                <a:spcPts val="125"/>
              </a:spcAft>
              <a:defRPr sz="875" b="0"/>
            </a:lvl5pPr>
          </a:lstStyle>
          <a:p>
            <a:pPr lvl="0"/>
            <a:r>
              <a:rPr lang="en-US"/>
              <a:t>Click to edit Master text styles</a:t>
            </a:r>
          </a:p>
          <a:p>
            <a:pPr lvl="1"/>
            <a:r>
              <a:rPr lang="en-US"/>
              <a:t>Second level</a:t>
            </a:r>
          </a:p>
          <a:p>
            <a:pPr lvl="2"/>
            <a:r>
              <a:rPr lang="en-US"/>
              <a:t>Third level</a:t>
            </a:r>
          </a:p>
        </p:txBody>
      </p:sp>
      <p:sp>
        <p:nvSpPr>
          <p:cNvPr id="19" name="Text Placeholder 11"/>
          <p:cNvSpPr>
            <a:spLocks noGrp="1"/>
          </p:cNvSpPr>
          <p:nvPr>
            <p:ph type="body" sz="quarter" idx="18" hasCustomPrompt="1"/>
          </p:nvPr>
        </p:nvSpPr>
        <p:spPr>
          <a:xfrm>
            <a:off x="4415518" y="2596207"/>
            <a:ext cx="1285875" cy="304800"/>
          </a:xfrm>
        </p:spPr>
        <p:txBody>
          <a:bodyPr lIns="0" rIns="0" anchor="t">
            <a:noAutofit/>
          </a:bodyPr>
          <a:lstStyle>
            <a:lvl1pPr marL="0" indent="0">
              <a:lnSpc>
                <a:spcPct val="100000"/>
              </a:lnSpc>
              <a:spcAft>
                <a:spcPts val="125"/>
              </a:spcAft>
              <a:buNone/>
              <a:defRPr sz="1125" b="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years</a:t>
            </a:r>
          </a:p>
        </p:txBody>
      </p:sp>
      <p:sp>
        <p:nvSpPr>
          <p:cNvPr id="20" name="Text Placeholder 11"/>
          <p:cNvSpPr>
            <a:spLocks noGrp="1"/>
          </p:cNvSpPr>
          <p:nvPr>
            <p:ph type="body" sz="quarter" idx="19" hasCustomPrompt="1"/>
          </p:nvPr>
        </p:nvSpPr>
        <p:spPr>
          <a:xfrm>
            <a:off x="4415517" y="2050991"/>
            <a:ext cx="1285876" cy="536689"/>
          </a:xfrm>
        </p:spPr>
        <p:txBody>
          <a:bodyPr lIns="0" rIns="0" anchor="t">
            <a:noAutofit/>
          </a:bodyPr>
          <a:lstStyle>
            <a:lvl1pPr marL="0" indent="0">
              <a:lnSpc>
                <a:spcPct val="100000"/>
              </a:lnSpc>
              <a:spcBef>
                <a:spcPts val="0"/>
              </a:spcBef>
              <a:spcAft>
                <a:spcPts val="0"/>
              </a:spcAft>
              <a:buNone/>
              <a:defRPr sz="1125">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7" name="Picture Placeholder 5"/>
          <p:cNvSpPr>
            <a:spLocks noGrp="1" noChangeAspect="1"/>
          </p:cNvSpPr>
          <p:nvPr>
            <p:ph type="pic" sz="quarter" idx="20"/>
          </p:nvPr>
        </p:nvSpPr>
        <p:spPr>
          <a:xfrm>
            <a:off x="5973535" y="526991"/>
            <a:ext cx="1285876" cy="1378009"/>
          </a:xfrm>
        </p:spPr>
        <p:txBody>
          <a:bodyPr lIns="0" tIns="0" rIns="0" bIns="0">
            <a:noAutofit/>
          </a:bodyPr>
          <a:lstStyle>
            <a:lvl1pPr marL="0" indent="0">
              <a:buNone/>
              <a:defRPr sz="1125" b="0"/>
            </a:lvl1pPr>
          </a:lstStyle>
          <a:p>
            <a:r>
              <a:rPr lang="en-US"/>
              <a:t>Click icon to add picture</a:t>
            </a:r>
          </a:p>
        </p:txBody>
      </p:sp>
      <p:sp>
        <p:nvSpPr>
          <p:cNvPr id="28" name="Content Placeholder 4"/>
          <p:cNvSpPr>
            <a:spLocks noGrp="1"/>
          </p:cNvSpPr>
          <p:nvPr>
            <p:ph sz="quarter" idx="21"/>
          </p:nvPr>
        </p:nvSpPr>
        <p:spPr>
          <a:xfrm>
            <a:off x="5973535" y="2936113"/>
            <a:ext cx="1285876" cy="3468317"/>
          </a:xfrm>
        </p:spPr>
        <p:txBody>
          <a:bodyPr lIns="0" rIns="0" numCol="1" spcCol="347472">
            <a:noAutofit/>
          </a:bodyPr>
          <a:lstStyle>
            <a:lvl1pPr>
              <a:lnSpc>
                <a:spcPct val="100000"/>
              </a:lnSpc>
              <a:spcAft>
                <a:spcPts val="125"/>
              </a:spcAft>
              <a:defRPr sz="875" b="0"/>
            </a:lvl1pPr>
            <a:lvl2pPr algn="l" rtl="0" eaLnBrk="1" latinLnBrk="0" hangingPunct="1">
              <a:lnSpc>
                <a:spcPct val="100000"/>
              </a:lnSpc>
              <a:spcBef>
                <a:spcPts val="75"/>
              </a:spcBef>
              <a:spcAft>
                <a:spcPts val="125"/>
              </a:spcAft>
              <a:buClr>
                <a:srgbClr val="00A2E0"/>
              </a:buClr>
              <a:defRPr lang="en-US" sz="875" b="0" kern="1200" baseline="0" dirty="0" smtClean="0">
                <a:solidFill>
                  <a:srgbClr val="768591"/>
                </a:solidFill>
                <a:latin typeface="Arial" charset="0"/>
                <a:ea typeface="+mn-ea"/>
                <a:cs typeface="+mn-cs"/>
              </a:defRPr>
            </a:lvl2pPr>
            <a:lvl3pPr algn="l" rtl="0" eaLnBrk="1" latinLnBrk="0" hangingPunct="1">
              <a:lnSpc>
                <a:spcPct val="100000"/>
              </a:lnSpc>
              <a:spcBef>
                <a:spcPts val="75"/>
              </a:spcBef>
              <a:spcAft>
                <a:spcPts val="125"/>
              </a:spcAft>
              <a:buClr>
                <a:srgbClr val="00A2E0"/>
              </a:buClr>
              <a:defRPr lang="en-US" sz="875" b="0" kern="1200" baseline="0" dirty="0" smtClean="0">
                <a:solidFill>
                  <a:srgbClr val="768591"/>
                </a:solidFill>
                <a:latin typeface="Arial" charset="0"/>
                <a:ea typeface="+mn-ea"/>
                <a:cs typeface="+mn-cs"/>
              </a:defRPr>
            </a:lvl3pPr>
            <a:lvl4pPr>
              <a:lnSpc>
                <a:spcPct val="100000"/>
              </a:lnSpc>
              <a:spcAft>
                <a:spcPts val="125"/>
              </a:spcAft>
              <a:defRPr sz="875" b="0"/>
            </a:lvl4pPr>
            <a:lvl5pPr>
              <a:lnSpc>
                <a:spcPct val="100000"/>
              </a:lnSpc>
              <a:spcAft>
                <a:spcPts val="125"/>
              </a:spcAft>
              <a:defRPr sz="875" b="0"/>
            </a:lvl5pPr>
          </a:lstStyle>
          <a:p>
            <a:pPr lvl="0"/>
            <a:r>
              <a:rPr lang="en-US"/>
              <a:t>Click to edit Master text styles</a:t>
            </a:r>
          </a:p>
          <a:p>
            <a:pPr lvl="1"/>
            <a:r>
              <a:rPr lang="en-US"/>
              <a:t>Second level</a:t>
            </a:r>
          </a:p>
          <a:p>
            <a:pPr lvl="2"/>
            <a:r>
              <a:rPr lang="en-US"/>
              <a:t>Third level</a:t>
            </a:r>
          </a:p>
        </p:txBody>
      </p:sp>
      <p:sp>
        <p:nvSpPr>
          <p:cNvPr id="29" name="Text Placeholder 11"/>
          <p:cNvSpPr>
            <a:spLocks noGrp="1"/>
          </p:cNvSpPr>
          <p:nvPr>
            <p:ph type="body" sz="quarter" idx="22" hasCustomPrompt="1"/>
          </p:nvPr>
        </p:nvSpPr>
        <p:spPr>
          <a:xfrm>
            <a:off x="5973536" y="2596207"/>
            <a:ext cx="1285875" cy="304800"/>
          </a:xfrm>
        </p:spPr>
        <p:txBody>
          <a:bodyPr lIns="0" rIns="0" anchor="t">
            <a:noAutofit/>
          </a:bodyPr>
          <a:lstStyle>
            <a:lvl1pPr marL="0" indent="0">
              <a:lnSpc>
                <a:spcPct val="100000"/>
              </a:lnSpc>
              <a:spcAft>
                <a:spcPts val="125"/>
              </a:spcAft>
              <a:buNone/>
              <a:defRPr sz="1125" b="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years</a:t>
            </a:r>
          </a:p>
        </p:txBody>
      </p:sp>
      <p:sp>
        <p:nvSpPr>
          <p:cNvPr id="30" name="Text Placeholder 11"/>
          <p:cNvSpPr>
            <a:spLocks noGrp="1"/>
          </p:cNvSpPr>
          <p:nvPr>
            <p:ph type="body" sz="quarter" idx="23" hasCustomPrompt="1"/>
          </p:nvPr>
        </p:nvSpPr>
        <p:spPr>
          <a:xfrm>
            <a:off x="5973535" y="2050991"/>
            <a:ext cx="1285876" cy="536689"/>
          </a:xfrm>
        </p:spPr>
        <p:txBody>
          <a:bodyPr lIns="0" rIns="0" anchor="t">
            <a:noAutofit/>
          </a:bodyPr>
          <a:lstStyle>
            <a:lvl1pPr marL="0" indent="0">
              <a:lnSpc>
                <a:spcPct val="100000"/>
              </a:lnSpc>
              <a:spcBef>
                <a:spcPts val="0"/>
              </a:spcBef>
              <a:spcAft>
                <a:spcPts val="0"/>
              </a:spcAft>
              <a:buNone/>
              <a:defRPr sz="1125">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1" name="Picture Placeholder 5"/>
          <p:cNvSpPr>
            <a:spLocks noGrp="1" noChangeAspect="1"/>
          </p:cNvSpPr>
          <p:nvPr>
            <p:ph type="pic" sz="quarter" idx="24"/>
          </p:nvPr>
        </p:nvSpPr>
        <p:spPr>
          <a:xfrm>
            <a:off x="7531553" y="526991"/>
            <a:ext cx="1285876" cy="1378009"/>
          </a:xfrm>
        </p:spPr>
        <p:txBody>
          <a:bodyPr lIns="0" tIns="0" rIns="0" bIns="0">
            <a:noAutofit/>
          </a:bodyPr>
          <a:lstStyle>
            <a:lvl1pPr marL="0" indent="0">
              <a:buNone/>
              <a:defRPr sz="1125" b="0"/>
            </a:lvl1pPr>
          </a:lstStyle>
          <a:p>
            <a:r>
              <a:rPr lang="en-US"/>
              <a:t>Click icon to add picture</a:t>
            </a:r>
          </a:p>
        </p:txBody>
      </p:sp>
      <p:sp>
        <p:nvSpPr>
          <p:cNvPr id="32" name="Content Placeholder 4"/>
          <p:cNvSpPr>
            <a:spLocks noGrp="1"/>
          </p:cNvSpPr>
          <p:nvPr>
            <p:ph sz="quarter" idx="25"/>
          </p:nvPr>
        </p:nvSpPr>
        <p:spPr>
          <a:xfrm>
            <a:off x="7531553" y="2936113"/>
            <a:ext cx="1285876" cy="3468317"/>
          </a:xfrm>
        </p:spPr>
        <p:txBody>
          <a:bodyPr lIns="0" rIns="0" numCol="1" spcCol="347472">
            <a:noAutofit/>
          </a:bodyPr>
          <a:lstStyle>
            <a:lvl1pPr>
              <a:lnSpc>
                <a:spcPct val="100000"/>
              </a:lnSpc>
              <a:spcAft>
                <a:spcPts val="125"/>
              </a:spcAft>
              <a:defRPr sz="875" b="0"/>
            </a:lvl1pPr>
            <a:lvl2pPr>
              <a:lnSpc>
                <a:spcPct val="100000"/>
              </a:lnSpc>
              <a:spcAft>
                <a:spcPts val="125"/>
              </a:spcAft>
              <a:buClr>
                <a:srgbClr val="00A2E0"/>
              </a:buClr>
              <a:defRPr sz="875" b="0"/>
            </a:lvl2pPr>
            <a:lvl3pPr>
              <a:lnSpc>
                <a:spcPct val="100000"/>
              </a:lnSpc>
              <a:spcAft>
                <a:spcPts val="125"/>
              </a:spcAft>
              <a:buClr>
                <a:srgbClr val="00A2E0"/>
              </a:buClr>
              <a:defRPr sz="875" b="0"/>
            </a:lvl3pPr>
            <a:lvl4pPr>
              <a:lnSpc>
                <a:spcPct val="100000"/>
              </a:lnSpc>
              <a:spcAft>
                <a:spcPts val="125"/>
              </a:spcAft>
              <a:defRPr sz="875" b="0"/>
            </a:lvl4pPr>
            <a:lvl5pPr>
              <a:lnSpc>
                <a:spcPct val="100000"/>
              </a:lnSpc>
              <a:spcAft>
                <a:spcPts val="125"/>
              </a:spcAft>
              <a:defRPr sz="875" b="0"/>
            </a:lvl5pPr>
          </a:lstStyle>
          <a:p>
            <a:pPr lvl="0"/>
            <a:r>
              <a:rPr lang="en-US"/>
              <a:t>Click to edit Master text styles</a:t>
            </a:r>
          </a:p>
          <a:p>
            <a:pPr lvl="1"/>
            <a:r>
              <a:rPr lang="en-US"/>
              <a:t>Second level</a:t>
            </a:r>
          </a:p>
          <a:p>
            <a:pPr lvl="2"/>
            <a:r>
              <a:rPr lang="en-US"/>
              <a:t>Third level</a:t>
            </a:r>
          </a:p>
        </p:txBody>
      </p:sp>
      <p:sp>
        <p:nvSpPr>
          <p:cNvPr id="33" name="Text Placeholder 11"/>
          <p:cNvSpPr>
            <a:spLocks noGrp="1"/>
          </p:cNvSpPr>
          <p:nvPr>
            <p:ph type="body" sz="quarter" idx="26" hasCustomPrompt="1"/>
          </p:nvPr>
        </p:nvSpPr>
        <p:spPr>
          <a:xfrm>
            <a:off x="7531554" y="2596207"/>
            <a:ext cx="1285875" cy="304800"/>
          </a:xfrm>
        </p:spPr>
        <p:txBody>
          <a:bodyPr lIns="0" rIns="0" anchor="t">
            <a:noAutofit/>
          </a:bodyPr>
          <a:lstStyle>
            <a:lvl1pPr marL="0" indent="0">
              <a:lnSpc>
                <a:spcPct val="100000"/>
              </a:lnSpc>
              <a:spcAft>
                <a:spcPts val="125"/>
              </a:spcAft>
              <a:buNone/>
              <a:defRPr sz="1125" b="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years</a:t>
            </a:r>
          </a:p>
        </p:txBody>
      </p:sp>
      <p:sp>
        <p:nvSpPr>
          <p:cNvPr id="34" name="Text Placeholder 11"/>
          <p:cNvSpPr>
            <a:spLocks noGrp="1"/>
          </p:cNvSpPr>
          <p:nvPr>
            <p:ph type="body" sz="quarter" idx="27" hasCustomPrompt="1"/>
          </p:nvPr>
        </p:nvSpPr>
        <p:spPr>
          <a:xfrm>
            <a:off x="7531553" y="2050991"/>
            <a:ext cx="1285876" cy="536689"/>
          </a:xfrm>
        </p:spPr>
        <p:txBody>
          <a:bodyPr lIns="0" rIns="0" anchor="t">
            <a:noAutofit/>
          </a:bodyPr>
          <a:lstStyle>
            <a:lvl1pPr marL="0" indent="0">
              <a:lnSpc>
                <a:spcPct val="100000"/>
              </a:lnSpc>
              <a:spcBef>
                <a:spcPts val="0"/>
              </a:spcBef>
              <a:spcAft>
                <a:spcPts val="0"/>
              </a:spcAft>
              <a:buNone/>
              <a:defRPr sz="1125">
                <a:solidFill>
                  <a:schemeClr val="tx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1" name="Slide Number Placeholder 1"/>
          <p:cNvSpPr>
            <a:spLocks noGrp="1"/>
          </p:cNvSpPr>
          <p:nvPr>
            <p:ph type="sldNum" sz="quarter" idx="4"/>
          </p:nvPr>
        </p:nvSpPr>
        <p:spPr>
          <a:xfrm>
            <a:off x="8025849" y="6439537"/>
            <a:ext cx="549273" cy="212088"/>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22" name="Footer Placeholder 6"/>
          <p:cNvSpPr>
            <a:spLocks noGrp="1"/>
          </p:cNvSpPr>
          <p:nvPr>
            <p:ph type="ftr" sz="quarter" idx="3"/>
          </p:nvPr>
        </p:nvSpPr>
        <p:spPr>
          <a:xfrm>
            <a:off x="3691374" y="6439537"/>
            <a:ext cx="4017711" cy="212088"/>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164225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 up no icon">
    <p:spTree>
      <p:nvGrpSpPr>
        <p:cNvPr id="1" name=""/>
        <p:cNvGrpSpPr/>
        <p:nvPr/>
      </p:nvGrpSpPr>
      <p:grpSpPr>
        <a:xfrm>
          <a:off x="0" y="0"/>
          <a:ext cx="0" cy="0"/>
          <a:chOff x="0" y="0"/>
          <a:chExt cx="0" cy="0"/>
        </a:xfrm>
      </p:grpSpPr>
      <p:sp>
        <p:nvSpPr>
          <p:cNvPr id="7" name="Rectangle 6"/>
          <p:cNvSpPr/>
          <p:nvPr/>
        </p:nvSpPr>
        <p:spPr>
          <a:xfrm>
            <a:off x="0" y="0"/>
            <a:ext cx="9144000" cy="2286000"/>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0" rIns="57150" bIns="0" numCol="1" spcCol="0" rtlCol="0" fromWordArt="0" anchor="ctr" anchorCtr="0" forceAA="0" compatLnSpc="1">
            <a:prstTxWarp prst="textNoShape">
              <a:avLst/>
            </a:prstTxWarp>
            <a:noAutofit/>
          </a:bodyPr>
          <a:lstStyle/>
          <a:p>
            <a:pPr algn="ctr"/>
            <a:endParaRPr lang="en-US" sz="1500"/>
          </a:p>
        </p:txBody>
      </p:sp>
      <p:sp>
        <p:nvSpPr>
          <p:cNvPr id="5" name="Content Placeholder 4"/>
          <p:cNvSpPr>
            <a:spLocks noGrp="1"/>
          </p:cNvSpPr>
          <p:nvPr>
            <p:ph sz="quarter" idx="11"/>
          </p:nvPr>
        </p:nvSpPr>
        <p:spPr>
          <a:xfrm>
            <a:off x="285750" y="2519278"/>
            <a:ext cx="425196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1"/>
          <p:cNvSpPr>
            <a:spLocks noGrp="1"/>
          </p:cNvSpPr>
          <p:nvPr>
            <p:ph type="body" sz="quarter" idx="14" hasCustomPrompt="1"/>
          </p:nvPr>
        </p:nvSpPr>
        <p:spPr>
          <a:xfrm>
            <a:off x="285750" y="381001"/>
            <a:ext cx="4251960"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3" name="Text Placeholder 11"/>
          <p:cNvSpPr>
            <a:spLocks noGrp="1"/>
          </p:cNvSpPr>
          <p:nvPr>
            <p:ph type="body" sz="quarter" idx="15" hasCustomPrompt="1"/>
          </p:nvPr>
        </p:nvSpPr>
        <p:spPr>
          <a:xfrm>
            <a:off x="285750" y="1331720"/>
            <a:ext cx="4251960" cy="900073"/>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25" name="Content Placeholder 4"/>
          <p:cNvSpPr>
            <a:spLocks noGrp="1"/>
          </p:cNvSpPr>
          <p:nvPr>
            <p:ph sz="quarter" idx="17"/>
          </p:nvPr>
        </p:nvSpPr>
        <p:spPr>
          <a:xfrm>
            <a:off x="4690999" y="2519278"/>
            <a:ext cx="425196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p:cNvSpPr>
            <a:spLocks noGrp="1"/>
          </p:cNvSpPr>
          <p:nvPr>
            <p:ph type="body" sz="quarter" idx="18" hasCustomPrompt="1"/>
          </p:nvPr>
        </p:nvSpPr>
        <p:spPr>
          <a:xfrm>
            <a:off x="4690999" y="381001"/>
            <a:ext cx="4251960"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5" name="Text Placeholder 11"/>
          <p:cNvSpPr>
            <a:spLocks noGrp="1"/>
          </p:cNvSpPr>
          <p:nvPr>
            <p:ph type="body" sz="quarter" idx="19" hasCustomPrompt="1"/>
          </p:nvPr>
        </p:nvSpPr>
        <p:spPr>
          <a:xfrm>
            <a:off x="4690999" y="1331720"/>
            <a:ext cx="4251960" cy="900072"/>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9"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0"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879263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up no icon">
    <p:spTree>
      <p:nvGrpSpPr>
        <p:cNvPr id="1" name=""/>
        <p:cNvGrpSpPr/>
        <p:nvPr/>
      </p:nvGrpSpPr>
      <p:grpSpPr>
        <a:xfrm>
          <a:off x="0" y="0"/>
          <a:ext cx="0" cy="0"/>
          <a:chOff x="0" y="0"/>
          <a:chExt cx="0" cy="0"/>
        </a:xfrm>
      </p:grpSpPr>
      <p:sp>
        <p:nvSpPr>
          <p:cNvPr id="7" name="Rectangle 6"/>
          <p:cNvSpPr/>
          <p:nvPr/>
        </p:nvSpPr>
        <p:spPr>
          <a:xfrm>
            <a:off x="0" y="0"/>
            <a:ext cx="9144000" cy="2286000"/>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t" anchorCtr="0" forceAA="0" compatLnSpc="1">
            <a:prstTxWarp prst="textNoShape">
              <a:avLst/>
            </a:prstTxWarp>
            <a:noAutofit/>
          </a:bodyPr>
          <a:lstStyle/>
          <a:p>
            <a:pPr algn="ctr"/>
            <a:endParaRPr lang="en-US" sz="1500"/>
          </a:p>
        </p:txBody>
      </p:sp>
      <p:sp>
        <p:nvSpPr>
          <p:cNvPr id="5" name="Content Placeholder 4"/>
          <p:cNvSpPr>
            <a:spLocks noGrp="1"/>
          </p:cNvSpPr>
          <p:nvPr>
            <p:ph sz="quarter" idx="11"/>
          </p:nvPr>
        </p:nvSpPr>
        <p:spPr>
          <a:xfrm>
            <a:off x="299741" y="2490156"/>
            <a:ext cx="2760345" cy="3616331"/>
          </a:xfrm>
        </p:spPr>
        <p:txBody>
          <a:bodyPr lIns="0" tIns="0" rIns="0" b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p:txBody>
      </p:sp>
      <p:sp>
        <p:nvSpPr>
          <p:cNvPr id="13" name="Text Placeholder 11"/>
          <p:cNvSpPr>
            <a:spLocks noGrp="1"/>
          </p:cNvSpPr>
          <p:nvPr>
            <p:ph type="body" sz="quarter" idx="14" hasCustomPrompt="1"/>
          </p:nvPr>
        </p:nvSpPr>
        <p:spPr>
          <a:xfrm>
            <a:off x="333375" y="330866"/>
            <a:ext cx="2760345"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3" name="Text Placeholder 11"/>
          <p:cNvSpPr>
            <a:spLocks noGrp="1"/>
          </p:cNvSpPr>
          <p:nvPr>
            <p:ph type="body" sz="quarter" idx="15" hasCustomPrompt="1"/>
          </p:nvPr>
        </p:nvSpPr>
        <p:spPr>
          <a:xfrm>
            <a:off x="333375" y="1295702"/>
            <a:ext cx="2760345" cy="764400"/>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25" name="Content Placeholder 4"/>
          <p:cNvSpPr>
            <a:spLocks noGrp="1"/>
          </p:cNvSpPr>
          <p:nvPr>
            <p:ph sz="quarter" idx="17"/>
          </p:nvPr>
        </p:nvSpPr>
        <p:spPr>
          <a:xfrm>
            <a:off x="3302831" y="2490156"/>
            <a:ext cx="2743867" cy="3616331"/>
          </a:xfrm>
        </p:spPr>
        <p:txBody>
          <a:bodyPr lIns="0" tIns="0" rIns="0" b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p:txBody>
      </p:sp>
      <p:sp>
        <p:nvSpPr>
          <p:cNvPr id="26" name="Text Placeholder 11"/>
          <p:cNvSpPr>
            <a:spLocks noGrp="1"/>
          </p:cNvSpPr>
          <p:nvPr>
            <p:ph type="body" sz="quarter" idx="18" hasCustomPrompt="1"/>
          </p:nvPr>
        </p:nvSpPr>
        <p:spPr>
          <a:xfrm>
            <a:off x="3308541" y="330866"/>
            <a:ext cx="2760345"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5" name="Text Placeholder 11"/>
          <p:cNvSpPr>
            <a:spLocks noGrp="1"/>
          </p:cNvSpPr>
          <p:nvPr>
            <p:ph type="body" sz="quarter" idx="19" hasCustomPrompt="1"/>
          </p:nvPr>
        </p:nvSpPr>
        <p:spPr>
          <a:xfrm>
            <a:off x="3308541" y="1295702"/>
            <a:ext cx="2760345" cy="764400"/>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37" name="Content Placeholder 4"/>
          <p:cNvSpPr>
            <a:spLocks noGrp="1"/>
          </p:cNvSpPr>
          <p:nvPr>
            <p:ph sz="quarter" idx="21"/>
          </p:nvPr>
        </p:nvSpPr>
        <p:spPr>
          <a:xfrm>
            <a:off x="6289121" y="2490156"/>
            <a:ext cx="2573061" cy="3616331"/>
          </a:xfrm>
        </p:spPr>
        <p:txBody>
          <a:bodyPr lIns="0" tIns="0" rIns="0" b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p:txBody>
      </p:sp>
      <p:sp>
        <p:nvSpPr>
          <p:cNvPr id="38" name="Text Placeholder 11"/>
          <p:cNvSpPr>
            <a:spLocks noGrp="1"/>
          </p:cNvSpPr>
          <p:nvPr>
            <p:ph type="body" sz="quarter" idx="22" hasCustomPrompt="1"/>
          </p:nvPr>
        </p:nvSpPr>
        <p:spPr>
          <a:xfrm>
            <a:off x="6291825" y="330866"/>
            <a:ext cx="2760345"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9" name="Text Placeholder 11"/>
          <p:cNvSpPr>
            <a:spLocks noGrp="1"/>
          </p:cNvSpPr>
          <p:nvPr>
            <p:ph type="body" sz="quarter" idx="23" hasCustomPrompt="1"/>
          </p:nvPr>
        </p:nvSpPr>
        <p:spPr>
          <a:xfrm>
            <a:off x="6291825" y="1295702"/>
            <a:ext cx="2760345" cy="764400"/>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12"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4"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719291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up no icon">
    <p:spTree>
      <p:nvGrpSpPr>
        <p:cNvPr id="1" name=""/>
        <p:cNvGrpSpPr/>
        <p:nvPr/>
      </p:nvGrpSpPr>
      <p:grpSpPr>
        <a:xfrm>
          <a:off x="0" y="0"/>
          <a:ext cx="0" cy="0"/>
          <a:chOff x="0" y="0"/>
          <a:chExt cx="0" cy="0"/>
        </a:xfrm>
      </p:grpSpPr>
      <p:sp>
        <p:nvSpPr>
          <p:cNvPr id="7" name="Rectangle 6"/>
          <p:cNvSpPr/>
          <p:nvPr userDrawn="1"/>
        </p:nvSpPr>
        <p:spPr>
          <a:xfrm>
            <a:off x="0" y="0"/>
            <a:ext cx="9144000" cy="1905000"/>
          </a:xfrm>
          <a:prstGeom prst="rect">
            <a:avLst/>
          </a:prstGeom>
          <a:solidFill>
            <a:srgbClr val="5BCBF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dirty="0"/>
          </a:p>
        </p:txBody>
      </p:sp>
      <p:sp>
        <p:nvSpPr>
          <p:cNvPr id="5" name="Content Placeholder 4"/>
          <p:cNvSpPr>
            <a:spLocks noGrp="1"/>
          </p:cNvSpPr>
          <p:nvPr>
            <p:ph sz="quarter" idx="11"/>
          </p:nvPr>
        </p:nvSpPr>
        <p:spPr>
          <a:xfrm>
            <a:off x="294924" y="2479670"/>
            <a:ext cx="8010876" cy="3616331"/>
          </a:xfrm>
        </p:spPr>
        <p:txBody>
          <a:bodyPr lIns="0" tIns="0" rIns="0" b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1"/>
          <p:cNvSpPr>
            <a:spLocks noGrp="1"/>
          </p:cNvSpPr>
          <p:nvPr>
            <p:ph type="body" sz="quarter" idx="14" hasCustomPrompt="1"/>
          </p:nvPr>
        </p:nvSpPr>
        <p:spPr>
          <a:xfrm>
            <a:off x="291179" y="377658"/>
            <a:ext cx="8014621" cy="1070142"/>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15"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40459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4 up no icon">
    <p:spTree>
      <p:nvGrpSpPr>
        <p:cNvPr id="1" name=""/>
        <p:cNvGrpSpPr/>
        <p:nvPr/>
      </p:nvGrpSpPr>
      <p:grpSpPr>
        <a:xfrm>
          <a:off x="0" y="0"/>
          <a:ext cx="0" cy="0"/>
          <a:chOff x="0" y="0"/>
          <a:chExt cx="0" cy="0"/>
        </a:xfrm>
      </p:grpSpPr>
      <p:sp>
        <p:nvSpPr>
          <p:cNvPr id="7" name="Rectangle 6"/>
          <p:cNvSpPr/>
          <p:nvPr userDrawn="1"/>
        </p:nvSpPr>
        <p:spPr>
          <a:xfrm>
            <a:off x="0" y="0"/>
            <a:ext cx="9144000" cy="1905000"/>
          </a:xfrm>
          <a:prstGeom prst="rect">
            <a:avLst/>
          </a:prstGeom>
          <a:solidFill>
            <a:srgbClr val="00A2E0"/>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dirty="0"/>
          </a:p>
        </p:txBody>
      </p:sp>
      <p:sp>
        <p:nvSpPr>
          <p:cNvPr id="5" name="Content Placeholder 4"/>
          <p:cNvSpPr>
            <a:spLocks noGrp="1"/>
          </p:cNvSpPr>
          <p:nvPr>
            <p:ph sz="quarter" idx="11"/>
          </p:nvPr>
        </p:nvSpPr>
        <p:spPr>
          <a:xfrm>
            <a:off x="294924" y="2479670"/>
            <a:ext cx="8010876" cy="3616331"/>
          </a:xfrm>
        </p:spPr>
        <p:txBody>
          <a:bodyPr lIns="0" tIns="0" rIns="0" b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1"/>
          <p:cNvSpPr>
            <a:spLocks noGrp="1"/>
          </p:cNvSpPr>
          <p:nvPr>
            <p:ph type="body" sz="quarter" idx="14" hasCustomPrompt="1"/>
          </p:nvPr>
        </p:nvSpPr>
        <p:spPr>
          <a:xfrm>
            <a:off x="291179" y="377658"/>
            <a:ext cx="8014621" cy="1070142"/>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15"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586146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 up no icon">
    <p:spTree>
      <p:nvGrpSpPr>
        <p:cNvPr id="1" name=""/>
        <p:cNvGrpSpPr/>
        <p:nvPr/>
      </p:nvGrpSpPr>
      <p:grpSpPr>
        <a:xfrm>
          <a:off x="0" y="0"/>
          <a:ext cx="0" cy="0"/>
          <a:chOff x="0" y="0"/>
          <a:chExt cx="0" cy="0"/>
        </a:xfrm>
      </p:grpSpPr>
      <p:sp>
        <p:nvSpPr>
          <p:cNvPr id="7" name="Rectangle 6"/>
          <p:cNvSpPr/>
          <p:nvPr/>
        </p:nvSpPr>
        <p:spPr>
          <a:xfrm>
            <a:off x="0" y="0"/>
            <a:ext cx="9144000" cy="2286000"/>
          </a:xfrm>
          <a:prstGeom prst="rect">
            <a:avLst/>
          </a:prstGeom>
          <a:solidFill>
            <a:srgbClr val="00538B"/>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5" name="Content Placeholder 4"/>
          <p:cNvSpPr>
            <a:spLocks noGrp="1"/>
          </p:cNvSpPr>
          <p:nvPr>
            <p:ph sz="quarter" idx="11"/>
          </p:nvPr>
        </p:nvSpPr>
        <p:spPr>
          <a:xfrm>
            <a:off x="293713" y="2486995"/>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Content Placeholder 4"/>
          <p:cNvSpPr>
            <a:spLocks noGrp="1"/>
          </p:cNvSpPr>
          <p:nvPr>
            <p:ph sz="quarter" idx="17"/>
          </p:nvPr>
        </p:nvSpPr>
        <p:spPr>
          <a:xfrm>
            <a:off x="2078181" y="2486995"/>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7" name="Content Placeholder 4"/>
          <p:cNvSpPr>
            <a:spLocks noGrp="1"/>
          </p:cNvSpPr>
          <p:nvPr>
            <p:ph sz="quarter" idx="21"/>
          </p:nvPr>
        </p:nvSpPr>
        <p:spPr>
          <a:xfrm>
            <a:off x="3862649" y="2486995"/>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2" name="Content Placeholder 4"/>
          <p:cNvSpPr>
            <a:spLocks noGrp="1"/>
          </p:cNvSpPr>
          <p:nvPr>
            <p:ph sz="quarter" idx="25"/>
          </p:nvPr>
        </p:nvSpPr>
        <p:spPr>
          <a:xfrm>
            <a:off x="5647118" y="2486995"/>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6" name="Content Placeholder 4"/>
          <p:cNvSpPr>
            <a:spLocks noGrp="1"/>
          </p:cNvSpPr>
          <p:nvPr>
            <p:ph sz="quarter" idx="29"/>
          </p:nvPr>
        </p:nvSpPr>
        <p:spPr>
          <a:xfrm>
            <a:off x="7431586" y="2486995"/>
            <a:ext cx="1430596"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1"/>
          <p:cNvSpPr>
            <a:spLocks noGrp="1"/>
          </p:cNvSpPr>
          <p:nvPr>
            <p:ph type="body" sz="quarter" idx="14" hasCustomPrompt="1"/>
          </p:nvPr>
        </p:nvSpPr>
        <p:spPr>
          <a:xfrm>
            <a:off x="294249" y="358171"/>
            <a:ext cx="1600199"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0" name="Text Placeholder 11"/>
          <p:cNvSpPr>
            <a:spLocks noGrp="1"/>
          </p:cNvSpPr>
          <p:nvPr>
            <p:ph type="body" sz="quarter" idx="15" hasCustomPrompt="1"/>
          </p:nvPr>
        </p:nvSpPr>
        <p:spPr>
          <a:xfrm>
            <a:off x="294249" y="1323006"/>
            <a:ext cx="1600199" cy="916772"/>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28" name="Text Placeholder 11"/>
          <p:cNvSpPr>
            <a:spLocks noGrp="1"/>
          </p:cNvSpPr>
          <p:nvPr>
            <p:ph type="body" sz="quarter" idx="30" hasCustomPrompt="1"/>
          </p:nvPr>
        </p:nvSpPr>
        <p:spPr>
          <a:xfrm>
            <a:off x="2078717" y="358171"/>
            <a:ext cx="1600199"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9" name="Text Placeholder 11"/>
          <p:cNvSpPr>
            <a:spLocks noGrp="1"/>
          </p:cNvSpPr>
          <p:nvPr>
            <p:ph type="body" sz="quarter" idx="31" hasCustomPrompt="1"/>
          </p:nvPr>
        </p:nvSpPr>
        <p:spPr>
          <a:xfrm>
            <a:off x="2078717" y="1323006"/>
            <a:ext cx="1600199" cy="916772"/>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30" name="Text Placeholder 11"/>
          <p:cNvSpPr>
            <a:spLocks noGrp="1"/>
          </p:cNvSpPr>
          <p:nvPr>
            <p:ph type="body" sz="quarter" idx="32" hasCustomPrompt="1"/>
          </p:nvPr>
        </p:nvSpPr>
        <p:spPr>
          <a:xfrm>
            <a:off x="3863186" y="358171"/>
            <a:ext cx="1600199"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1" name="Text Placeholder 11"/>
          <p:cNvSpPr>
            <a:spLocks noGrp="1"/>
          </p:cNvSpPr>
          <p:nvPr>
            <p:ph type="body" sz="quarter" idx="33" hasCustomPrompt="1"/>
          </p:nvPr>
        </p:nvSpPr>
        <p:spPr>
          <a:xfrm>
            <a:off x="3863186" y="1323006"/>
            <a:ext cx="1600199" cy="916772"/>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32" name="Text Placeholder 11"/>
          <p:cNvSpPr>
            <a:spLocks noGrp="1"/>
          </p:cNvSpPr>
          <p:nvPr>
            <p:ph type="body" sz="quarter" idx="34" hasCustomPrompt="1"/>
          </p:nvPr>
        </p:nvSpPr>
        <p:spPr>
          <a:xfrm>
            <a:off x="5647654" y="358171"/>
            <a:ext cx="1600199"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3" name="Text Placeholder 11"/>
          <p:cNvSpPr>
            <a:spLocks noGrp="1"/>
          </p:cNvSpPr>
          <p:nvPr>
            <p:ph type="body" sz="quarter" idx="35" hasCustomPrompt="1"/>
          </p:nvPr>
        </p:nvSpPr>
        <p:spPr>
          <a:xfrm>
            <a:off x="5647654" y="1323006"/>
            <a:ext cx="1600199" cy="916772"/>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34" name="Text Placeholder 11"/>
          <p:cNvSpPr>
            <a:spLocks noGrp="1"/>
          </p:cNvSpPr>
          <p:nvPr>
            <p:ph type="body" sz="quarter" idx="36" hasCustomPrompt="1"/>
          </p:nvPr>
        </p:nvSpPr>
        <p:spPr>
          <a:xfrm>
            <a:off x="7432121" y="358171"/>
            <a:ext cx="1430061" cy="859174"/>
          </a:xfrm>
        </p:spPr>
        <p:txBody>
          <a:bodyPr lIns="0" tIns="0" rIns="0" bIns="0" anchor="t">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6" name="Text Placeholder 11"/>
          <p:cNvSpPr>
            <a:spLocks noGrp="1"/>
          </p:cNvSpPr>
          <p:nvPr>
            <p:ph type="body" sz="quarter" idx="37" hasCustomPrompt="1"/>
          </p:nvPr>
        </p:nvSpPr>
        <p:spPr>
          <a:xfrm>
            <a:off x="7432121" y="1323006"/>
            <a:ext cx="1430061" cy="916772"/>
          </a:xfrm>
        </p:spPr>
        <p:txBody>
          <a:bodyPr lIns="0" tIns="0" rIns="0" b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18"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21"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769007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5 up comparison">
    <p:spTree>
      <p:nvGrpSpPr>
        <p:cNvPr id="1" name=""/>
        <p:cNvGrpSpPr/>
        <p:nvPr/>
      </p:nvGrpSpPr>
      <p:grpSpPr>
        <a:xfrm>
          <a:off x="0" y="0"/>
          <a:ext cx="0" cy="0"/>
          <a:chOff x="0" y="0"/>
          <a:chExt cx="0" cy="0"/>
        </a:xfrm>
      </p:grpSpPr>
      <p:sp>
        <p:nvSpPr>
          <p:cNvPr id="7" name="Rectangle 6"/>
          <p:cNvSpPr/>
          <p:nvPr/>
        </p:nvSpPr>
        <p:spPr>
          <a:xfrm>
            <a:off x="0" y="0"/>
            <a:ext cx="9144000" cy="2286000"/>
          </a:xfrm>
          <a:prstGeom prst="rect">
            <a:avLst/>
          </a:prstGeom>
          <a:solidFill>
            <a:srgbClr val="00A2E0"/>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6" name="Picture Placeholder 5"/>
          <p:cNvSpPr>
            <a:spLocks noGrp="1" noChangeAspect="1"/>
          </p:cNvSpPr>
          <p:nvPr>
            <p:ph type="pic" sz="quarter" idx="12" hasCustomPrompt="1"/>
          </p:nvPr>
        </p:nvSpPr>
        <p:spPr>
          <a:xfrm>
            <a:off x="285751" y="285457"/>
            <a:ext cx="474445" cy="562305"/>
          </a:xfrm>
        </p:spPr>
        <p:txBody>
          <a:bodyPr>
            <a:noAutofit/>
          </a:bodyPr>
          <a:lstStyle>
            <a:lvl1pPr marL="0" indent="0">
              <a:buNone/>
              <a:defRPr sz="875" b="0">
                <a:solidFill>
                  <a:schemeClr val="bg1"/>
                </a:solidFill>
              </a:defRPr>
            </a:lvl1pPr>
          </a:lstStyle>
          <a:p>
            <a:r>
              <a:rPr lang="en-US" dirty="0"/>
              <a:t>Picture</a:t>
            </a:r>
          </a:p>
        </p:txBody>
      </p:sp>
      <p:sp>
        <p:nvSpPr>
          <p:cNvPr id="5" name="Content Placeholder 4"/>
          <p:cNvSpPr>
            <a:spLocks noGrp="1"/>
          </p:cNvSpPr>
          <p:nvPr>
            <p:ph sz="quarter" idx="11"/>
          </p:nvPr>
        </p:nvSpPr>
        <p:spPr>
          <a:xfrm>
            <a:off x="291101" y="2407100"/>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1"/>
          <p:cNvSpPr>
            <a:spLocks noGrp="1"/>
          </p:cNvSpPr>
          <p:nvPr>
            <p:ph type="body" sz="quarter" idx="14" hasCustomPrompt="1"/>
          </p:nvPr>
        </p:nvSpPr>
        <p:spPr>
          <a:xfrm>
            <a:off x="285750" y="941649"/>
            <a:ext cx="1600200" cy="327116"/>
          </a:xfrm>
        </p:spPr>
        <p:txBody>
          <a:bodyPr lIns="0" rIns="0" anchor="b">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23" name="Text Placeholder 11"/>
          <p:cNvSpPr>
            <a:spLocks noGrp="1"/>
          </p:cNvSpPr>
          <p:nvPr>
            <p:ph type="body" sz="quarter" idx="15" hasCustomPrompt="1"/>
          </p:nvPr>
        </p:nvSpPr>
        <p:spPr>
          <a:xfrm>
            <a:off x="285750" y="1303871"/>
            <a:ext cx="1600200" cy="946851"/>
          </a:xfrm>
        </p:spPr>
        <p:txBody>
          <a:bodyPr lIns="0" r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24" name="Picture Placeholder 5"/>
          <p:cNvSpPr>
            <a:spLocks noGrp="1" noChangeAspect="1"/>
          </p:cNvSpPr>
          <p:nvPr>
            <p:ph type="pic" sz="quarter" idx="16" hasCustomPrompt="1"/>
          </p:nvPr>
        </p:nvSpPr>
        <p:spPr>
          <a:xfrm>
            <a:off x="2068079" y="285457"/>
            <a:ext cx="474445" cy="562305"/>
          </a:xfrm>
        </p:spPr>
        <p:txBody>
          <a:bodyPr>
            <a:noAutofit/>
          </a:bodyPr>
          <a:lstStyle>
            <a:lvl1pPr marL="0" indent="0">
              <a:buNone/>
              <a:defRPr sz="875" b="0">
                <a:solidFill>
                  <a:schemeClr val="bg1"/>
                </a:solidFill>
              </a:defRPr>
            </a:lvl1pPr>
          </a:lstStyle>
          <a:p>
            <a:r>
              <a:rPr lang="en-US" dirty="0"/>
              <a:t>Picture</a:t>
            </a:r>
          </a:p>
        </p:txBody>
      </p:sp>
      <p:sp>
        <p:nvSpPr>
          <p:cNvPr id="25" name="Content Placeholder 4"/>
          <p:cNvSpPr>
            <a:spLocks noGrp="1"/>
          </p:cNvSpPr>
          <p:nvPr>
            <p:ph sz="quarter" idx="17"/>
          </p:nvPr>
        </p:nvSpPr>
        <p:spPr>
          <a:xfrm>
            <a:off x="2075569" y="2407100"/>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11"/>
          <p:cNvSpPr>
            <a:spLocks noGrp="1"/>
          </p:cNvSpPr>
          <p:nvPr>
            <p:ph type="body" sz="quarter" idx="18" hasCustomPrompt="1"/>
          </p:nvPr>
        </p:nvSpPr>
        <p:spPr>
          <a:xfrm>
            <a:off x="2068078" y="941649"/>
            <a:ext cx="1600200" cy="327116"/>
          </a:xfrm>
        </p:spPr>
        <p:txBody>
          <a:bodyPr lIns="0" rIns="0" anchor="b">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5" name="Text Placeholder 11"/>
          <p:cNvSpPr>
            <a:spLocks noGrp="1"/>
          </p:cNvSpPr>
          <p:nvPr>
            <p:ph type="body" sz="quarter" idx="19" hasCustomPrompt="1"/>
          </p:nvPr>
        </p:nvSpPr>
        <p:spPr>
          <a:xfrm>
            <a:off x="2068078" y="1303871"/>
            <a:ext cx="1600200" cy="946851"/>
          </a:xfrm>
        </p:spPr>
        <p:txBody>
          <a:bodyPr lIns="0" r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36" name="Picture Placeholder 5"/>
          <p:cNvSpPr>
            <a:spLocks noGrp="1" noChangeAspect="1"/>
          </p:cNvSpPr>
          <p:nvPr>
            <p:ph type="pic" sz="quarter" idx="20" hasCustomPrompt="1"/>
          </p:nvPr>
        </p:nvSpPr>
        <p:spPr>
          <a:xfrm>
            <a:off x="3854688" y="285457"/>
            <a:ext cx="474445" cy="562305"/>
          </a:xfrm>
        </p:spPr>
        <p:txBody>
          <a:bodyPr>
            <a:noAutofit/>
          </a:bodyPr>
          <a:lstStyle>
            <a:lvl1pPr marL="0" indent="0">
              <a:buNone/>
              <a:defRPr sz="875" b="0">
                <a:solidFill>
                  <a:schemeClr val="bg1"/>
                </a:solidFill>
              </a:defRPr>
            </a:lvl1pPr>
          </a:lstStyle>
          <a:p>
            <a:r>
              <a:rPr lang="en-US" dirty="0"/>
              <a:t>Picture</a:t>
            </a:r>
          </a:p>
        </p:txBody>
      </p:sp>
      <p:sp>
        <p:nvSpPr>
          <p:cNvPr id="37" name="Content Placeholder 4"/>
          <p:cNvSpPr>
            <a:spLocks noGrp="1"/>
          </p:cNvSpPr>
          <p:nvPr>
            <p:ph sz="quarter" idx="21"/>
          </p:nvPr>
        </p:nvSpPr>
        <p:spPr>
          <a:xfrm>
            <a:off x="3860038" y="2407100"/>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8" name="Text Placeholder 11"/>
          <p:cNvSpPr>
            <a:spLocks noGrp="1"/>
          </p:cNvSpPr>
          <p:nvPr>
            <p:ph type="body" sz="quarter" idx="22" hasCustomPrompt="1"/>
          </p:nvPr>
        </p:nvSpPr>
        <p:spPr>
          <a:xfrm>
            <a:off x="3854686" y="941649"/>
            <a:ext cx="1600200" cy="327116"/>
          </a:xfrm>
        </p:spPr>
        <p:txBody>
          <a:bodyPr lIns="0" rIns="0" anchor="b">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39" name="Text Placeholder 11"/>
          <p:cNvSpPr>
            <a:spLocks noGrp="1"/>
          </p:cNvSpPr>
          <p:nvPr>
            <p:ph type="body" sz="quarter" idx="23" hasCustomPrompt="1"/>
          </p:nvPr>
        </p:nvSpPr>
        <p:spPr>
          <a:xfrm>
            <a:off x="3854686" y="1303871"/>
            <a:ext cx="1600200" cy="946851"/>
          </a:xfrm>
        </p:spPr>
        <p:txBody>
          <a:bodyPr lIns="0" r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41" name="Picture Placeholder 5"/>
          <p:cNvSpPr>
            <a:spLocks noGrp="1" noChangeAspect="1"/>
          </p:cNvSpPr>
          <p:nvPr>
            <p:ph type="pic" sz="quarter" idx="24" hasCustomPrompt="1"/>
          </p:nvPr>
        </p:nvSpPr>
        <p:spPr>
          <a:xfrm>
            <a:off x="5639156" y="285457"/>
            <a:ext cx="474445" cy="562305"/>
          </a:xfrm>
        </p:spPr>
        <p:txBody>
          <a:bodyPr>
            <a:noAutofit/>
          </a:bodyPr>
          <a:lstStyle>
            <a:lvl1pPr marL="0" indent="0">
              <a:buNone/>
              <a:defRPr sz="875" b="0">
                <a:solidFill>
                  <a:schemeClr val="bg1"/>
                </a:solidFill>
              </a:defRPr>
            </a:lvl1pPr>
          </a:lstStyle>
          <a:p>
            <a:r>
              <a:rPr lang="en-US" dirty="0"/>
              <a:t>Picture</a:t>
            </a:r>
          </a:p>
        </p:txBody>
      </p:sp>
      <p:sp>
        <p:nvSpPr>
          <p:cNvPr id="42" name="Content Placeholder 4"/>
          <p:cNvSpPr>
            <a:spLocks noGrp="1"/>
          </p:cNvSpPr>
          <p:nvPr>
            <p:ph sz="quarter" idx="25"/>
          </p:nvPr>
        </p:nvSpPr>
        <p:spPr>
          <a:xfrm>
            <a:off x="5644506" y="2407100"/>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3" name="Text Placeholder 11"/>
          <p:cNvSpPr>
            <a:spLocks noGrp="1"/>
          </p:cNvSpPr>
          <p:nvPr>
            <p:ph type="body" sz="quarter" idx="26" hasCustomPrompt="1"/>
          </p:nvPr>
        </p:nvSpPr>
        <p:spPr>
          <a:xfrm>
            <a:off x="5639154" y="941649"/>
            <a:ext cx="1600200" cy="327116"/>
          </a:xfrm>
        </p:spPr>
        <p:txBody>
          <a:bodyPr lIns="0" rIns="0" anchor="b">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44" name="Text Placeholder 11"/>
          <p:cNvSpPr>
            <a:spLocks noGrp="1"/>
          </p:cNvSpPr>
          <p:nvPr>
            <p:ph type="body" sz="quarter" idx="27" hasCustomPrompt="1"/>
          </p:nvPr>
        </p:nvSpPr>
        <p:spPr>
          <a:xfrm>
            <a:off x="5639154" y="1303871"/>
            <a:ext cx="1600200" cy="946851"/>
          </a:xfrm>
        </p:spPr>
        <p:txBody>
          <a:bodyPr lIns="0" r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45" name="Picture Placeholder 5"/>
          <p:cNvSpPr>
            <a:spLocks noGrp="1" noChangeAspect="1"/>
          </p:cNvSpPr>
          <p:nvPr>
            <p:ph type="pic" sz="quarter" idx="28" hasCustomPrompt="1"/>
          </p:nvPr>
        </p:nvSpPr>
        <p:spPr>
          <a:xfrm>
            <a:off x="7423624" y="285457"/>
            <a:ext cx="474445" cy="562305"/>
          </a:xfrm>
        </p:spPr>
        <p:txBody>
          <a:bodyPr>
            <a:noAutofit/>
          </a:bodyPr>
          <a:lstStyle>
            <a:lvl1pPr marL="0" indent="0">
              <a:buNone/>
              <a:defRPr sz="875" b="0">
                <a:solidFill>
                  <a:schemeClr val="bg1"/>
                </a:solidFill>
              </a:defRPr>
            </a:lvl1pPr>
          </a:lstStyle>
          <a:p>
            <a:r>
              <a:rPr lang="en-US" dirty="0"/>
              <a:t>Picture</a:t>
            </a:r>
          </a:p>
        </p:txBody>
      </p:sp>
      <p:sp>
        <p:nvSpPr>
          <p:cNvPr id="46" name="Content Placeholder 4"/>
          <p:cNvSpPr>
            <a:spLocks noGrp="1"/>
          </p:cNvSpPr>
          <p:nvPr>
            <p:ph sz="quarter" idx="29"/>
          </p:nvPr>
        </p:nvSpPr>
        <p:spPr>
          <a:xfrm>
            <a:off x="7428974" y="2407100"/>
            <a:ext cx="1600200" cy="3616331"/>
          </a:xfrm>
        </p:spPr>
        <p:txBody>
          <a:bodyPr lIns="0" rIns="0" numCol="1" spcCol="347472">
            <a:noAutofit/>
          </a:bodyPr>
          <a:lstStyle>
            <a:lvl1pPr>
              <a:lnSpc>
                <a:spcPct val="100000"/>
              </a:lnSpc>
              <a:spcAft>
                <a:spcPts val="125"/>
              </a:spcAft>
              <a:defRPr sz="1125" b="0"/>
            </a:lvl1pPr>
            <a:lvl2pPr>
              <a:lnSpc>
                <a:spcPct val="100000"/>
              </a:lnSpc>
              <a:spcAft>
                <a:spcPts val="125"/>
              </a:spcAft>
              <a:defRPr sz="1125" b="0"/>
            </a:lvl2pPr>
            <a:lvl3pPr>
              <a:lnSpc>
                <a:spcPct val="100000"/>
              </a:lnSpc>
              <a:spcAft>
                <a:spcPts val="125"/>
              </a:spcAft>
              <a:defRPr sz="1125" b="0"/>
            </a:lvl3pPr>
            <a:lvl4pPr>
              <a:lnSpc>
                <a:spcPct val="100000"/>
              </a:lnSpc>
              <a:spcAft>
                <a:spcPts val="125"/>
              </a:spcAft>
              <a:defRPr sz="1125" b="0"/>
            </a:lvl4pPr>
            <a:lvl5pPr>
              <a:lnSpc>
                <a:spcPct val="100000"/>
              </a:lnSpc>
              <a:spcAft>
                <a:spcPts val="125"/>
              </a:spcAft>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7" name="Text Placeholder 11"/>
          <p:cNvSpPr>
            <a:spLocks noGrp="1"/>
          </p:cNvSpPr>
          <p:nvPr>
            <p:ph type="body" sz="quarter" idx="30" hasCustomPrompt="1"/>
          </p:nvPr>
        </p:nvSpPr>
        <p:spPr>
          <a:xfrm>
            <a:off x="7423623" y="941649"/>
            <a:ext cx="1600200" cy="327116"/>
          </a:xfrm>
        </p:spPr>
        <p:txBody>
          <a:bodyPr lIns="0" rIns="0" anchor="b">
            <a:noAutofit/>
          </a:bodyPr>
          <a:lstStyle>
            <a:lvl1pPr marL="0" indent="0">
              <a:lnSpc>
                <a:spcPct val="100000"/>
              </a:lnSpc>
              <a:spcBef>
                <a:spcPts val="0"/>
              </a:spcBef>
              <a:spcAft>
                <a:spcPts val="0"/>
              </a:spcAft>
              <a:buNone/>
              <a:defRPr sz="150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Name</a:t>
            </a:r>
          </a:p>
        </p:txBody>
      </p:sp>
      <p:sp>
        <p:nvSpPr>
          <p:cNvPr id="48" name="Text Placeholder 11"/>
          <p:cNvSpPr>
            <a:spLocks noGrp="1"/>
          </p:cNvSpPr>
          <p:nvPr>
            <p:ph type="body" sz="quarter" idx="31" hasCustomPrompt="1"/>
          </p:nvPr>
        </p:nvSpPr>
        <p:spPr>
          <a:xfrm>
            <a:off x="7423623" y="1303871"/>
            <a:ext cx="1600200" cy="946851"/>
          </a:xfrm>
        </p:spPr>
        <p:txBody>
          <a:bodyPr lIns="0" rIns="0" anchor="t">
            <a:noAutofit/>
          </a:bodyPr>
          <a:lstStyle>
            <a:lvl1pPr marL="0" indent="0">
              <a:lnSpc>
                <a:spcPct val="100000"/>
              </a:lnSpc>
              <a:spcBef>
                <a:spcPts val="0"/>
              </a:spcBef>
              <a:spcAft>
                <a:spcPts val="0"/>
              </a:spcAft>
              <a:buNone/>
              <a:defRPr sz="1125" b="0">
                <a:solidFill>
                  <a:schemeClr val="bg1"/>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dirty="0"/>
              <a:t>Description</a:t>
            </a:r>
          </a:p>
        </p:txBody>
      </p:sp>
      <p:sp>
        <p:nvSpPr>
          <p:cNvPr id="2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2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005817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tats Slide">
    <p:spTree>
      <p:nvGrpSpPr>
        <p:cNvPr id="1" name=""/>
        <p:cNvGrpSpPr/>
        <p:nvPr/>
      </p:nvGrpSpPr>
      <p:grpSpPr>
        <a:xfrm>
          <a:off x="0" y="0"/>
          <a:ext cx="0" cy="0"/>
          <a:chOff x="0" y="0"/>
          <a:chExt cx="0" cy="0"/>
        </a:xfrm>
      </p:grpSpPr>
      <p:sp>
        <p:nvSpPr>
          <p:cNvPr id="2" name="Title 1"/>
          <p:cNvSpPr>
            <a:spLocks noGrp="1"/>
          </p:cNvSpPr>
          <p:nvPr>
            <p:ph type="title"/>
          </p:nvPr>
        </p:nvSpPr>
        <p:spPr>
          <a:xfrm>
            <a:off x="493184" y="663222"/>
            <a:ext cx="8115300" cy="1329046"/>
          </a:xfrm>
        </p:spPr>
        <p:txBody>
          <a:bodyPr anchor="t"/>
          <a:lstStyle/>
          <a:p>
            <a:r>
              <a:rPr lang="en-US"/>
              <a:t>Click to edit Master title style</a:t>
            </a:r>
          </a:p>
        </p:txBody>
      </p:sp>
      <p:sp>
        <p:nvSpPr>
          <p:cNvPr id="5" name="Content Placeholder 4"/>
          <p:cNvSpPr>
            <a:spLocks noGrp="1"/>
          </p:cNvSpPr>
          <p:nvPr>
            <p:ph sz="quarter" idx="11"/>
          </p:nvPr>
        </p:nvSpPr>
        <p:spPr>
          <a:xfrm>
            <a:off x="556286" y="4234642"/>
            <a:ext cx="2425616" cy="1784932"/>
          </a:xfrm>
        </p:spPr>
        <p:txBody>
          <a:bodyPr lIns="0" rIns="0">
            <a:noAutofit/>
          </a:bodyPr>
          <a:lstStyle>
            <a:lvl1pPr>
              <a:defRPr sz="1125" b="0"/>
            </a:lvl1pPr>
            <a:lvl2pPr>
              <a:defRPr sz="1125" b="0"/>
            </a:lvl2pPr>
            <a:lvl3pPr>
              <a:defRPr sz="1125" b="0"/>
            </a:lvl3pPr>
            <a:lvl4pPr>
              <a:defRPr sz="1125" b="0"/>
            </a:lvl4pPr>
            <a:lvl5pPr>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hasCustomPrompt="1"/>
          </p:nvPr>
        </p:nvSpPr>
        <p:spPr>
          <a:xfrm>
            <a:off x="556285" y="2279954"/>
            <a:ext cx="2397976" cy="471714"/>
          </a:xfrm>
          <a:solidFill>
            <a:schemeClr val="accent2"/>
          </a:solidFill>
        </p:spPr>
        <p:txBody>
          <a:bodyPr lIns="182880" rIns="182880" anchor="ctr">
            <a:noAutofit/>
          </a:bodyPr>
          <a:lstStyle>
            <a:lvl1pPr marL="0" indent="0">
              <a:buNone/>
              <a:defRPr sz="1750" baseline="0">
                <a:solidFill>
                  <a:schemeClr val="bg1"/>
                </a:solidFill>
              </a:defRPr>
            </a:lvl1pPr>
          </a:lstStyle>
          <a:p>
            <a:pPr lvl="0"/>
            <a:r>
              <a:rPr lang="en-US" dirty="0"/>
              <a:t>Stat 1</a:t>
            </a:r>
          </a:p>
        </p:txBody>
      </p:sp>
      <p:sp>
        <p:nvSpPr>
          <p:cNvPr id="8" name="Text Placeholder 5"/>
          <p:cNvSpPr>
            <a:spLocks noGrp="1"/>
          </p:cNvSpPr>
          <p:nvPr>
            <p:ph type="body" sz="quarter" idx="13" hasCustomPrompt="1"/>
          </p:nvPr>
        </p:nvSpPr>
        <p:spPr>
          <a:xfrm>
            <a:off x="556286" y="2796175"/>
            <a:ext cx="2397976" cy="755918"/>
          </a:xfrm>
          <a:noFill/>
        </p:spPr>
        <p:txBody>
          <a:bodyPr lIns="0" rIns="0" anchor="ctr">
            <a:noAutofit/>
          </a:bodyPr>
          <a:lstStyle>
            <a:lvl1pPr marL="0" indent="0">
              <a:buNone/>
              <a:defRPr sz="4000" baseline="0">
                <a:solidFill>
                  <a:schemeClr val="accent2"/>
                </a:solidFill>
              </a:defRPr>
            </a:lvl1pPr>
          </a:lstStyle>
          <a:p>
            <a:pPr lvl="0"/>
            <a:r>
              <a:rPr lang="en-US"/>
              <a:t>Number</a:t>
            </a:r>
            <a:endParaRPr lang="en-US" dirty="0"/>
          </a:p>
        </p:txBody>
      </p:sp>
      <p:sp>
        <p:nvSpPr>
          <p:cNvPr id="9" name="Text Placeholder 5"/>
          <p:cNvSpPr>
            <a:spLocks noGrp="1"/>
          </p:cNvSpPr>
          <p:nvPr>
            <p:ph type="body" sz="quarter" idx="14" hasCustomPrompt="1"/>
          </p:nvPr>
        </p:nvSpPr>
        <p:spPr>
          <a:xfrm>
            <a:off x="556286" y="3596600"/>
            <a:ext cx="2397976" cy="350357"/>
          </a:xfrm>
          <a:noFill/>
        </p:spPr>
        <p:txBody>
          <a:bodyPr lIns="0" rIns="0" anchor="ctr">
            <a:noAutofit/>
          </a:bodyPr>
          <a:lstStyle>
            <a:lvl1pPr marL="0" indent="0">
              <a:buNone/>
              <a:defRPr sz="1750" b="0" baseline="0">
                <a:solidFill>
                  <a:srgbClr val="768591"/>
                </a:solidFill>
              </a:defRPr>
            </a:lvl1pPr>
          </a:lstStyle>
          <a:p>
            <a:pPr lvl="0"/>
            <a:r>
              <a:rPr lang="en-US"/>
              <a:t>Number</a:t>
            </a:r>
            <a:endParaRPr lang="en-US" dirty="0"/>
          </a:p>
        </p:txBody>
      </p:sp>
      <p:sp>
        <p:nvSpPr>
          <p:cNvPr id="10" name="Content Placeholder 4"/>
          <p:cNvSpPr>
            <a:spLocks noGrp="1"/>
          </p:cNvSpPr>
          <p:nvPr>
            <p:ph sz="quarter" idx="15"/>
          </p:nvPr>
        </p:nvSpPr>
        <p:spPr>
          <a:xfrm>
            <a:off x="3444023" y="4234642"/>
            <a:ext cx="2425616" cy="1784932"/>
          </a:xfrm>
        </p:spPr>
        <p:txBody>
          <a:bodyPr lIns="0" rIns="0">
            <a:noAutofit/>
          </a:bodyPr>
          <a:lstStyle>
            <a:lvl1pPr>
              <a:defRPr sz="1125" b="0"/>
            </a:lvl1pPr>
            <a:lvl2pPr>
              <a:defRPr sz="1125" b="0"/>
            </a:lvl2pPr>
            <a:lvl3pPr>
              <a:defRPr sz="1125" b="0"/>
            </a:lvl3pPr>
            <a:lvl4pPr>
              <a:defRPr sz="1125" b="0"/>
            </a:lvl4pPr>
            <a:lvl5pPr>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p:cNvSpPr>
            <a:spLocks noGrp="1"/>
          </p:cNvSpPr>
          <p:nvPr>
            <p:ph type="body" sz="quarter" idx="16" hasCustomPrompt="1"/>
          </p:nvPr>
        </p:nvSpPr>
        <p:spPr>
          <a:xfrm>
            <a:off x="3444023" y="2279954"/>
            <a:ext cx="2397975" cy="471714"/>
          </a:xfrm>
          <a:solidFill>
            <a:schemeClr val="accent6"/>
          </a:solidFill>
        </p:spPr>
        <p:txBody>
          <a:bodyPr lIns="182880" rIns="182880" anchor="ctr">
            <a:noAutofit/>
          </a:bodyPr>
          <a:lstStyle>
            <a:lvl1pPr marL="0" indent="0">
              <a:buNone/>
              <a:defRPr sz="1750" baseline="0">
                <a:solidFill>
                  <a:schemeClr val="bg1"/>
                </a:solidFill>
              </a:defRPr>
            </a:lvl1pPr>
          </a:lstStyle>
          <a:p>
            <a:pPr lvl="0"/>
            <a:r>
              <a:rPr lang="en-US" dirty="0"/>
              <a:t>Stat 2</a:t>
            </a:r>
          </a:p>
        </p:txBody>
      </p:sp>
      <p:sp>
        <p:nvSpPr>
          <p:cNvPr id="12" name="Text Placeholder 5"/>
          <p:cNvSpPr>
            <a:spLocks noGrp="1"/>
          </p:cNvSpPr>
          <p:nvPr>
            <p:ph type="body" sz="quarter" idx="17" hasCustomPrompt="1"/>
          </p:nvPr>
        </p:nvSpPr>
        <p:spPr>
          <a:xfrm>
            <a:off x="3444023" y="2796175"/>
            <a:ext cx="2397976" cy="755918"/>
          </a:xfrm>
          <a:noFill/>
        </p:spPr>
        <p:txBody>
          <a:bodyPr lIns="0" rIns="0" anchor="ctr">
            <a:noAutofit/>
          </a:bodyPr>
          <a:lstStyle>
            <a:lvl1pPr marL="0" indent="0">
              <a:buNone/>
              <a:defRPr sz="4000" baseline="0">
                <a:solidFill>
                  <a:schemeClr val="accent6"/>
                </a:solidFill>
              </a:defRPr>
            </a:lvl1pPr>
          </a:lstStyle>
          <a:p>
            <a:pPr lvl="0"/>
            <a:r>
              <a:rPr lang="en-US" dirty="0"/>
              <a:t>Number</a:t>
            </a:r>
          </a:p>
        </p:txBody>
      </p:sp>
      <p:sp>
        <p:nvSpPr>
          <p:cNvPr id="13" name="Text Placeholder 5"/>
          <p:cNvSpPr>
            <a:spLocks noGrp="1"/>
          </p:cNvSpPr>
          <p:nvPr>
            <p:ph type="body" sz="quarter" idx="18" hasCustomPrompt="1"/>
          </p:nvPr>
        </p:nvSpPr>
        <p:spPr>
          <a:xfrm>
            <a:off x="3444022" y="3596600"/>
            <a:ext cx="2397976" cy="350357"/>
          </a:xfrm>
          <a:noFill/>
        </p:spPr>
        <p:txBody>
          <a:bodyPr lIns="0" rIns="0" anchor="ctr">
            <a:noAutofit/>
          </a:bodyPr>
          <a:lstStyle>
            <a:lvl1pPr marL="0" indent="0">
              <a:buNone/>
              <a:defRPr sz="1750" b="0" baseline="0">
                <a:solidFill>
                  <a:srgbClr val="768591"/>
                </a:solidFill>
              </a:defRPr>
            </a:lvl1pPr>
          </a:lstStyle>
          <a:p>
            <a:pPr lvl="0"/>
            <a:r>
              <a:rPr lang="en-US" dirty="0"/>
              <a:t>Number</a:t>
            </a:r>
          </a:p>
        </p:txBody>
      </p:sp>
      <p:sp>
        <p:nvSpPr>
          <p:cNvPr id="14" name="Content Placeholder 4"/>
          <p:cNvSpPr>
            <a:spLocks noGrp="1"/>
          </p:cNvSpPr>
          <p:nvPr>
            <p:ph sz="quarter" idx="19"/>
          </p:nvPr>
        </p:nvSpPr>
        <p:spPr>
          <a:xfrm>
            <a:off x="6266547" y="4248752"/>
            <a:ext cx="2425616" cy="1784932"/>
          </a:xfrm>
        </p:spPr>
        <p:txBody>
          <a:bodyPr lIns="0" rIns="0">
            <a:noAutofit/>
          </a:bodyPr>
          <a:lstStyle>
            <a:lvl1pPr>
              <a:defRPr sz="1125" b="0"/>
            </a:lvl1pPr>
            <a:lvl2pPr>
              <a:defRPr sz="1125" b="0"/>
            </a:lvl2pPr>
            <a:lvl3pPr>
              <a:defRPr sz="1125" b="0"/>
            </a:lvl3pPr>
            <a:lvl4pPr>
              <a:defRPr sz="1125" b="0"/>
            </a:lvl4pPr>
            <a:lvl5pPr>
              <a:defRPr sz="1125"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5"/>
          <p:cNvSpPr>
            <a:spLocks noGrp="1"/>
          </p:cNvSpPr>
          <p:nvPr>
            <p:ph type="body" sz="quarter" idx="20" hasCustomPrompt="1"/>
          </p:nvPr>
        </p:nvSpPr>
        <p:spPr>
          <a:xfrm>
            <a:off x="6266546" y="2294065"/>
            <a:ext cx="2425616" cy="471714"/>
          </a:xfrm>
          <a:solidFill>
            <a:schemeClr val="accent3"/>
          </a:solidFill>
        </p:spPr>
        <p:txBody>
          <a:bodyPr lIns="182880" rIns="182880" anchor="ctr">
            <a:noAutofit/>
          </a:bodyPr>
          <a:lstStyle>
            <a:lvl1pPr marL="0" indent="0">
              <a:buNone/>
              <a:defRPr sz="1750" baseline="0">
                <a:solidFill>
                  <a:schemeClr val="bg1"/>
                </a:solidFill>
              </a:defRPr>
            </a:lvl1pPr>
          </a:lstStyle>
          <a:p>
            <a:pPr lvl="0"/>
            <a:r>
              <a:rPr lang="en-US" dirty="0"/>
              <a:t>Stat 3</a:t>
            </a:r>
          </a:p>
        </p:txBody>
      </p:sp>
      <p:sp>
        <p:nvSpPr>
          <p:cNvPr id="16" name="Text Placeholder 5"/>
          <p:cNvSpPr>
            <a:spLocks noGrp="1"/>
          </p:cNvSpPr>
          <p:nvPr>
            <p:ph type="body" sz="quarter" idx="21" hasCustomPrompt="1"/>
          </p:nvPr>
        </p:nvSpPr>
        <p:spPr>
          <a:xfrm>
            <a:off x="6266547" y="2810286"/>
            <a:ext cx="2397976" cy="755918"/>
          </a:xfrm>
          <a:noFill/>
        </p:spPr>
        <p:txBody>
          <a:bodyPr lIns="0" rIns="0" anchor="ctr">
            <a:noAutofit/>
          </a:bodyPr>
          <a:lstStyle>
            <a:lvl1pPr marL="0" indent="0">
              <a:buNone/>
              <a:defRPr sz="4000" baseline="0">
                <a:solidFill>
                  <a:schemeClr val="accent3"/>
                </a:solidFill>
              </a:defRPr>
            </a:lvl1pPr>
          </a:lstStyle>
          <a:p>
            <a:pPr lvl="0"/>
            <a:r>
              <a:rPr lang="en-US"/>
              <a:t>Number</a:t>
            </a:r>
            <a:endParaRPr lang="en-US" dirty="0"/>
          </a:p>
        </p:txBody>
      </p:sp>
      <p:sp>
        <p:nvSpPr>
          <p:cNvPr id="17" name="Text Placeholder 5"/>
          <p:cNvSpPr>
            <a:spLocks noGrp="1"/>
          </p:cNvSpPr>
          <p:nvPr>
            <p:ph type="body" sz="quarter" idx="22" hasCustomPrompt="1"/>
          </p:nvPr>
        </p:nvSpPr>
        <p:spPr>
          <a:xfrm>
            <a:off x="6266546" y="3610711"/>
            <a:ext cx="2397976" cy="350357"/>
          </a:xfrm>
          <a:noFill/>
        </p:spPr>
        <p:txBody>
          <a:bodyPr lIns="0" rIns="0" anchor="ctr">
            <a:noAutofit/>
          </a:bodyPr>
          <a:lstStyle>
            <a:lvl1pPr marL="0" indent="0">
              <a:buNone/>
              <a:defRPr sz="1750" b="0" baseline="0">
                <a:solidFill>
                  <a:srgbClr val="768591"/>
                </a:solidFill>
              </a:defRPr>
            </a:lvl1pPr>
          </a:lstStyle>
          <a:p>
            <a:pPr lvl="0"/>
            <a:r>
              <a:rPr lang="en-US"/>
              <a:t>Number</a:t>
            </a:r>
            <a:endParaRPr lang="en-US" dirty="0"/>
          </a:p>
        </p:txBody>
      </p:sp>
      <p:sp>
        <p:nvSpPr>
          <p:cNvPr id="2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25"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700041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365125"/>
            <a:ext cx="8115300" cy="1201191"/>
          </a:xfrm>
        </p:spPr>
        <p:txBody>
          <a:bodyPr/>
          <a:lstStyle/>
          <a:p>
            <a:r>
              <a:rPr lang="en-US"/>
              <a:t>Click to edit Master title style</a:t>
            </a:r>
            <a:endParaRPr lang="en-US" dirty="0"/>
          </a:p>
        </p:txBody>
      </p:sp>
      <p:sp>
        <p:nvSpPr>
          <p:cNvPr id="5" name="Content Placeholder 4"/>
          <p:cNvSpPr>
            <a:spLocks noGrp="1"/>
          </p:cNvSpPr>
          <p:nvPr>
            <p:ph sz="quarter" idx="11"/>
          </p:nvPr>
        </p:nvSpPr>
        <p:spPr>
          <a:xfrm>
            <a:off x="513953" y="1703296"/>
            <a:ext cx="8115300" cy="4265704"/>
          </a:xfrm>
        </p:spPr>
        <p:txBody>
          <a:bodyPr/>
          <a:lstStyle>
            <a:lvl2pPr>
              <a:defRPr baseline="0">
                <a:latin typeface="+mj-lt"/>
              </a:defRPr>
            </a:lvl2pPr>
            <a:lvl3pPr>
              <a:defRPr baseline="0">
                <a:latin typeface="+mj-lt"/>
              </a:defRPr>
            </a:lvl3pPr>
          </a:lstStyle>
          <a:p>
            <a:pPr lvl="0"/>
            <a:r>
              <a:rPr lang="en-US"/>
              <a:t>Click to edit Master text styles</a:t>
            </a:r>
          </a:p>
          <a:p>
            <a:pPr lvl="1"/>
            <a:r>
              <a:rPr lang="en-US"/>
              <a:t>Second level</a:t>
            </a:r>
          </a:p>
          <a:p>
            <a:pPr lvl="2"/>
            <a:r>
              <a:rPr lang="en-US"/>
              <a:t>Third level</a:t>
            </a:r>
          </a:p>
        </p:txBody>
      </p:sp>
      <p:sp>
        <p:nvSpPr>
          <p:cNvPr id="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891704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olorblock Title + Bullets">
    <p:spTree>
      <p:nvGrpSpPr>
        <p:cNvPr id="1" name=""/>
        <p:cNvGrpSpPr/>
        <p:nvPr/>
      </p:nvGrpSpPr>
      <p:grpSpPr>
        <a:xfrm>
          <a:off x="0" y="0"/>
          <a:ext cx="0" cy="0"/>
          <a:chOff x="0" y="0"/>
          <a:chExt cx="0" cy="0"/>
        </a:xfrm>
      </p:grpSpPr>
      <p:sp>
        <p:nvSpPr>
          <p:cNvPr id="33" name="Rectangle 32"/>
          <p:cNvSpPr/>
          <p:nvPr/>
        </p:nvSpPr>
        <p:spPr>
          <a:xfrm>
            <a:off x="1" y="0"/>
            <a:ext cx="2857499" cy="6858000"/>
          </a:xfrm>
          <a:prstGeom prst="rect">
            <a:avLst/>
          </a:prstGeom>
          <a:solidFill>
            <a:srgbClr val="00A2E0"/>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5" name="Content Placeholder 4"/>
          <p:cNvSpPr>
            <a:spLocks noGrp="1"/>
          </p:cNvSpPr>
          <p:nvPr>
            <p:ph sz="quarter" idx="11"/>
          </p:nvPr>
        </p:nvSpPr>
        <p:spPr>
          <a:xfrm>
            <a:off x="3371849" y="1778000"/>
            <a:ext cx="5252134" cy="4064000"/>
          </a:xfrm>
        </p:spPr>
        <p:txBody>
          <a:bodyPr numCol="1" spcCol="347472">
            <a:noAutofit/>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514350" y="719794"/>
            <a:ext cx="1866901" cy="5418412"/>
          </a:xfrm>
        </p:spPr>
        <p:txBody>
          <a:bodyPr anchor="ctr">
            <a:noAutofit/>
          </a:bodyPr>
          <a:lstStyle>
            <a:lvl1pPr>
              <a:defRPr>
                <a:solidFill>
                  <a:schemeClr val="bg1"/>
                </a:solidFill>
              </a:defRPr>
            </a:lvl1pPr>
          </a:lstStyle>
          <a:p>
            <a:r>
              <a:rPr lang="en-US"/>
              <a:t>Click to edit Master title style</a:t>
            </a:r>
            <a:endParaRPr lang="en-US" dirty="0"/>
          </a:p>
        </p:txBody>
      </p:sp>
      <p:sp>
        <p:nvSpPr>
          <p:cNvPr id="12" name="Text Placeholder 11"/>
          <p:cNvSpPr>
            <a:spLocks noGrp="1"/>
          </p:cNvSpPr>
          <p:nvPr>
            <p:ph type="body" sz="quarter" idx="13"/>
          </p:nvPr>
        </p:nvSpPr>
        <p:spPr>
          <a:xfrm>
            <a:off x="3371849" y="719794"/>
            <a:ext cx="5252134" cy="804206"/>
          </a:xfrm>
        </p:spPr>
        <p:txBody>
          <a:bodyPr lIns="0" tIns="0" rIns="0" bIns="0" anchor="b">
            <a:noAutofit/>
          </a:bodyPr>
          <a:lstStyle>
            <a:lvl1pPr marL="0" indent="0">
              <a:buNone/>
              <a:defRPr sz="1750">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a:t>Click to edit Master text styles</a:t>
            </a:r>
          </a:p>
        </p:txBody>
      </p:sp>
      <p:grpSp>
        <p:nvGrpSpPr>
          <p:cNvPr id="6" name="Group 5"/>
          <p:cNvGrpSpPr/>
          <p:nvPr/>
        </p:nvGrpSpPr>
        <p:grpSpPr>
          <a:xfrm>
            <a:off x="4864397" y="1"/>
            <a:ext cx="4298876" cy="140503"/>
            <a:chOff x="7697975" y="1"/>
            <a:chExt cx="6878202" cy="168603"/>
          </a:xfrm>
        </p:grpSpPr>
        <p:sp>
          <p:nvSpPr>
            <p:cNvPr id="11" name="Rectangle 10"/>
            <p:cNvSpPr/>
            <p:nvPr/>
          </p:nvSpPr>
          <p:spPr>
            <a:xfrm rot="16200000">
              <a:off x="7706083" y="-8107"/>
              <a:ext cx="168601" cy="184818"/>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3" name="Rectangle 12"/>
            <p:cNvSpPr/>
            <p:nvPr/>
          </p:nvSpPr>
          <p:spPr>
            <a:xfrm rot="16200000">
              <a:off x="8089937" y="-59288"/>
              <a:ext cx="168601" cy="287180"/>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4" name="Rectangle 13"/>
            <p:cNvSpPr/>
            <p:nvPr/>
          </p:nvSpPr>
          <p:spPr>
            <a:xfrm rot="16200000">
              <a:off x="8405052" y="35042"/>
              <a:ext cx="168601" cy="98520"/>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5" name="Rectangle 14"/>
            <p:cNvSpPr/>
            <p:nvPr/>
          </p:nvSpPr>
          <p:spPr>
            <a:xfrm rot="16200000">
              <a:off x="8675424" y="-43401"/>
              <a:ext cx="168276" cy="255081"/>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6" name="Rectangle 15"/>
            <p:cNvSpPr/>
            <p:nvPr/>
          </p:nvSpPr>
          <p:spPr>
            <a:xfrm rot="16200000">
              <a:off x="9061047" y="3594"/>
              <a:ext cx="168601" cy="16141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7" name="Rectangle 16"/>
            <p:cNvSpPr/>
            <p:nvPr/>
          </p:nvSpPr>
          <p:spPr>
            <a:xfrm rot="16200000">
              <a:off x="9416817" y="-55473"/>
              <a:ext cx="168601" cy="27955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8" name="Rectangle 17"/>
            <p:cNvSpPr/>
            <p:nvPr/>
          </p:nvSpPr>
          <p:spPr>
            <a:xfrm rot="16200000">
              <a:off x="9773100" y="23284"/>
              <a:ext cx="168601" cy="122037"/>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9" name="Rectangle 18"/>
            <p:cNvSpPr/>
            <p:nvPr/>
          </p:nvSpPr>
          <p:spPr>
            <a:xfrm rot="16200000">
              <a:off x="9998103" y="14152"/>
              <a:ext cx="168276" cy="139974"/>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0" name="Rectangle 19"/>
            <p:cNvSpPr/>
            <p:nvPr/>
          </p:nvSpPr>
          <p:spPr>
            <a:xfrm rot="16200000">
              <a:off x="10210755" y="34879"/>
              <a:ext cx="168276" cy="98520"/>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1" name="Rectangle 20"/>
            <p:cNvSpPr/>
            <p:nvPr/>
          </p:nvSpPr>
          <p:spPr>
            <a:xfrm rot="16200000">
              <a:off x="10498009" y="27697"/>
              <a:ext cx="168601" cy="11321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2" name="Rectangle 21"/>
            <p:cNvSpPr/>
            <p:nvPr/>
          </p:nvSpPr>
          <p:spPr>
            <a:xfrm rot="16200000">
              <a:off x="10882586" y="-88184"/>
              <a:ext cx="168601" cy="344973"/>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3" name="Rectangle 22"/>
            <p:cNvSpPr/>
            <p:nvPr/>
          </p:nvSpPr>
          <p:spPr>
            <a:xfrm rot="16200000">
              <a:off x="11371480" y="-65278"/>
              <a:ext cx="168601" cy="299162"/>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4" name="Rectangle 23"/>
            <p:cNvSpPr/>
            <p:nvPr/>
          </p:nvSpPr>
          <p:spPr>
            <a:xfrm rot="16200000">
              <a:off x="11643648" y="35042"/>
              <a:ext cx="168602" cy="98520"/>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5" name="Rectangle 24"/>
            <p:cNvSpPr/>
            <p:nvPr/>
          </p:nvSpPr>
          <p:spPr>
            <a:xfrm rot="16200000">
              <a:off x="11808048" y="14655"/>
              <a:ext cx="168276" cy="13897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6" name="Rectangle 25"/>
            <p:cNvSpPr/>
            <p:nvPr/>
          </p:nvSpPr>
          <p:spPr>
            <a:xfrm rot="16200000">
              <a:off x="12147416" y="35042"/>
              <a:ext cx="168602" cy="98520"/>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7" name="Rectangle 26"/>
            <p:cNvSpPr/>
            <p:nvPr/>
          </p:nvSpPr>
          <p:spPr>
            <a:xfrm rot="16200000">
              <a:off x="12485994" y="-48623"/>
              <a:ext cx="168602" cy="265851"/>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8" name="Rectangle 27"/>
            <p:cNvSpPr/>
            <p:nvPr/>
          </p:nvSpPr>
          <p:spPr>
            <a:xfrm rot="16200000">
              <a:off x="12939130" y="-32867"/>
              <a:ext cx="168601" cy="23433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9" name="Rectangle 28"/>
            <p:cNvSpPr/>
            <p:nvPr/>
          </p:nvSpPr>
          <p:spPr>
            <a:xfrm rot="16200000">
              <a:off x="13319809" y="35042"/>
              <a:ext cx="168601" cy="98520"/>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0" name="Rectangle 29"/>
            <p:cNvSpPr/>
            <p:nvPr/>
          </p:nvSpPr>
          <p:spPr>
            <a:xfrm rot="16200000">
              <a:off x="13574442" y="29732"/>
              <a:ext cx="168601" cy="109140"/>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1" name="Rectangle 30"/>
            <p:cNvSpPr/>
            <p:nvPr/>
          </p:nvSpPr>
          <p:spPr>
            <a:xfrm rot="16200000">
              <a:off x="13934574" y="-32376"/>
              <a:ext cx="168601" cy="233357"/>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2" name="Rectangle 31"/>
            <p:cNvSpPr/>
            <p:nvPr/>
          </p:nvSpPr>
          <p:spPr>
            <a:xfrm rot="16200000">
              <a:off x="14351225" y="-56349"/>
              <a:ext cx="168601" cy="281302"/>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grpSp>
      <p:sp>
        <p:nvSpPr>
          <p:cNvPr id="3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35"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671701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Picture Title + Bullets 2">
    <p:spTree>
      <p:nvGrpSpPr>
        <p:cNvPr id="1" name=""/>
        <p:cNvGrpSpPr/>
        <p:nvPr/>
      </p:nvGrpSpPr>
      <p:grpSpPr>
        <a:xfrm>
          <a:off x="0" y="0"/>
          <a:ext cx="0" cy="0"/>
          <a:chOff x="0" y="0"/>
          <a:chExt cx="0" cy="0"/>
        </a:xfrm>
      </p:grpSpPr>
      <p:sp>
        <p:nvSpPr>
          <p:cNvPr id="1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5"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
        <p:nvSpPr>
          <p:cNvPr id="5" name="Content Placeholder 4"/>
          <p:cNvSpPr>
            <a:spLocks noGrp="1"/>
          </p:cNvSpPr>
          <p:nvPr>
            <p:ph sz="quarter" idx="11"/>
          </p:nvPr>
        </p:nvSpPr>
        <p:spPr>
          <a:xfrm>
            <a:off x="3384842" y="1187303"/>
            <a:ext cx="3021344" cy="5298558"/>
          </a:xfrm>
        </p:spPr>
        <p:txBody>
          <a:bodyPr numCol="1" spcCol="347472"/>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p:nvSpPr>
        <p:spPr>
          <a:xfrm>
            <a:off x="1" y="0"/>
            <a:ext cx="3508744" cy="159488"/>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9" name="Picture Placeholder 8"/>
          <p:cNvSpPr>
            <a:spLocks noGrp="1"/>
          </p:cNvSpPr>
          <p:nvPr>
            <p:ph type="pic" sz="quarter" idx="12"/>
          </p:nvPr>
        </p:nvSpPr>
        <p:spPr>
          <a:xfrm>
            <a:off x="0" y="0"/>
            <a:ext cx="2870493" cy="6858000"/>
          </a:xfrm>
        </p:spPr>
        <p:txBody>
          <a:bodyPr/>
          <a:lstStyle>
            <a:lvl1pPr marL="0" indent="0">
              <a:buNone/>
              <a:defRPr b="0"/>
            </a:lvl1pPr>
          </a:lstStyle>
          <a:p>
            <a:r>
              <a:rPr lang="en-US"/>
              <a:t>Click icon to add picture</a:t>
            </a:r>
          </a:p>
        </p:txBody>
      </p:sp>
      <p:sp>
        <p:nvSpPr>
          <p:cNvPr id="2" name="Title 1"/>
          <p:cNvSpPr>
            <a:spLocks noGrp="1"/>
          </p:cNvSpPr>
          <p:nvPr>
            <p:ph type="title"/>
          </p:nvPr>
        </p:nvSpPr>
        <p:spPr>
          <a:xfrm>
            <a:off x="514350" y="677588"/>
            <a:ext cx="2152651" cy="5436133"/>
          </a:xfrm>
        </p:spPr>
        <p:txBody>
          <a:bodyPr anchor="ctr"/>
          <a:lstStyle>
            <a:lvl1pPr>
              <a:defRPr>
                <a:solidFill>
                  <a:schemeClr val="bg1"/>
                </a:solidFill>
              </a:defRPr>
            </a:lvl1pPr>
          </a:lstStyle>
          <a:p>
            <a:r>
              <a:rPr lang="en-US"/>
              <a:t>Click to edit Master title style</a:t>
            </a:r>
          </a:p>
        </p:txBody>
      </p:sp>
      <p:sp>
        <p:nvSpPr>
          <p:cNvPr id="12" name="Text Placeholder 11"/>
          <p:cNvSpPr>
            <a:spLocks noGrp="1"/>
          </p:cNvSpPr>
          <p:nvPr>
            <p:ph type="body" sz="quarter" idx="13"/>
          </p:nvPr>
        </p:nvSpPr>
        <p:spPr>
          <a:xfrm>
            <a:off x="3384842" y="296588"/>
            <a:ext cx="3083919" cy="762000"/>
          </a:xfrm>
        </p:spPr>
        <p:txBody>
          <a:bodyPr anchor="b"/>
          <a:lstStyle>
            <a:lvl1pPr marL="0" indent="0">
              <a:buNone/>
              <a:defRPr>
                <a:solidFill>
                  <a:schemeClr val="accent2"/>
                </a:solidFill>
              </a:defRPr>
            </a:lvl1pPr>
            <a:lvl2pPr marL="126206" indent="0">
              <a:buNone/>
              <a:defRPr/>
            </a:lvl2pPr>
            <a:lvl3pPr marL="300038" indent="0">
              <a:buNone/>
              <a:defRPr/>
            </a:lvl3pPr>
            <a:lvl4pPr marL="432198" indent="0">
              <a:buNone/>
              <a:defRPr/>
            </a:lvl4pPr>
            <a:lvl5pPr marL="556023" indent="0">
              <a:buNone/>
              <a:defRPr/>
            </a:lvl5pPr>
          </a:lstStyle>
          <a:p>
            <a:pPr lvl="0"/>
            <a:r>
              <a:rPr lang="en-US"/>
              <a:t>Click to edit Master text styles</a:t>
            </a:r>
          </a:p>
        </p:txBody>
      </p:sp>
      <p:sp>
        <p:nvSpPr>
          <p:cNvPr id="11" name="Rectangle 10"/>
          <p:cNvSpPr/>
          <p:nvPr/>
        </p:nvSpPr>
        <p:spPr>
          <a:xfrm>
            <a:off x="6858000" y="0"/>
            <a:ext cx="2288657" cy="6858000"/>
          </a:xfrm>
          <a:prstGeom prst="rect">
            <a:avLst/>
          </a:prstGeom>
          <a:solidFill>
            <a:srgbClr val="D8E0E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Tree>
    <p:extLst>
      <p:ext uri="{BB962C8B-B14F-4D97-AF65-F5344CB8AC3E}">
        <p14:creationId xmlns:p14="http://schemas.microsoft.com/office/powerpoint/2010/main" val="3556577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2856022-F242-4E3B-AD97-96F93FFE3F60}" type="slidenum">
              <a:rPr lang="en-US" smtClean="0"/>
              <a:pPr>
                <a:defRPr/>
              </a:pPr>
              <a:t>‹#›</a:t>
            </a:fld>
            <a:endParaRPr lang="en-US" dirty="0"/>
          </a:p>
        </p:txBody>
      </p:sp>
      <p:sp>
        <p:nvSpPr>
          <p:cNvPr id="4"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270128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48A5344D-4150-4F35-87E1-D74575DE60E2}" type="slidenum">
              <a:rPr lang="en-US" smtClean="0"/>
              <a:pPr>
                <a:defRPr/>
              </a:pPr>
              <a:t>‹#›</a:t>
            </a:fld>
            <a:endParaRPr lang="en-US" dirty="0"/>
          </a:p>
        </p:txBody>
      </p:sp>
      <p:sp>
        <p:nvSpPr>
          <p:cNvPr id="3"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0169193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_No beams">
    <p:spTree>
      <p:nvGrpSpPr>
        <p:cNvPr id="1" name=""/>
        <p:cNvGrpSpPr/>
        <p:nvPr/>
      </p:nvGrpSpPr>
      <p:grpSpPr>
        <a:xfrm>
          <a:off x="0" y="0"/>
          <a:ext cx="0" cy="0"/>
          <a:chOff x="0" y="0"/>
          <a:chExt cx="0" cy="0"/>
        </a:xfrm>
      </p:grpSpPr>
      <p:sp>
        <p:nvSpPr>
          <p:cNvPr id="4" name="Rectangle 3"/>
          <p:cNvSpPr/>
          <p:nvPr/>
        </p:nvSpPr>
        <p:spPr>
          <a:xfrm>
            <a:off x="0" y="0"/>
            <a:ext cx="9144000" cy="340895"/>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7" name="Text Placeholder 6"/>
          <p:cNvSpPr>
            <a:spLocks noGrp="1"/>
          </p:cNvSpPr>
          <p:nvPr>
            <p:ph type="body" sz="quarter" idx="11"/>
          </p:nvPr>
        </p:nvSpPr>
        <p:spPr>
          <a:xfrm>
            <a:off x="2496343" y="731573"/>
            <a:ext cx="2797552" cy="5334000"/>
          </a:xfrm>
        </p:spPr>
        <p:txBody>
          <a:bodyPr/>
          <a:lstStyle/>
          <a:p>
            <a:pPr lvl="0"/>
            <a:r>
              <a:rPr lang="en-US"/>
              <a:t>Click to edit Master text styles</a:t>
            </a:r>
          </a:p>
          <a:p>
            <a:pPr lvl="1"/>
            <a:r>
              <a:rPr lang="en-US"/>
              <a:t>Second level</a:t>
            </a:r>
          </a:p>
          <a:p>
            <a:pPr lvl="2"/>
            <a:r>
              <a:rPr lang="en-US"/>
              <a:t>Third level</a:t>
            </a:r>
          </a:p>
        </p:txBody>
      </p:sp>
      <p:sp>
        <p:nvSpPr>
          <p:cNvPr id="5"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6"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3928306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All blank">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4"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
        <p:nvSpPr>
          <p:cNvPr id="2" name="Rectangle 1"/>
          <p:cNvSpPr/>
          <p:nvPr/>
        </p:nvSpPr>
        <p:spPr>
          <a:xfrm>
            <a:off x="0" y="0"/>
            <a:ext cx="9144000" cy="6858000"/>
          </a:xfrm>
          <a:prstGeom prst="rect">
            <a:avLst/>
          </a:prstGeom>
          <a:solidFill>
            <a:schemeClr val="bg1"/>
          </a:solidFill>
          <a:ln w="12700" cmpd="sng">
            <a:solidFill>
              <a:schemeClr val="bg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Tree>
    <p:extLst>
      <p:ext uri="{BB962C8B-B14F-4D97-AF65-F5344CB8AC3E}">
        <p14:creationId xmlns:p14="http://schemas.microsoft.com/office/powerpoint/2010/main" val="7216638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hoto Title Row">
    <p:spTree>
      <p:nvGrpSpPr>
        <p:cNvPr id="1" name=""/>
        <p:cNvGrpSpPr/>
        <p:nvPr/>
      </p:nvGrpSpPr>
      <p:grpSpPr>
        <a:xfrm>
          <a:off x="0" y="0"/>
          <a:ext cx="0" cy="0"/>
          <a:chOff x="0" y="0"/>
          <a:chExt cx="0" cy="0"/>
        </a:xfrm>
      </p:grpSpPr>
      <p:sp>
        <p:nvSpPr>
          <p:cNvPr id="2" name="Title 1"/>
          <p:cNvSpPr>
            <a:spLocks noGrp="1"/>
          </p:cNvSpPr>
          <p:nvPr>
            <p:ph type="title"/>
          </p:nvPr>
        </p:nvSpPr>
        <p:spPr>
          <a:xfrm>
            <a:off x="514349" y="3774558"/>
            <a:ext cx="6102679" cy="2321442"/>
          </a:xfrm>
        </p:spPr>
        <p:txBody>
          <a:bodyPr anchor="ctr"/>
          <a:lstStyle/>
          <a:p>
            <a:r>
              <a:rPr lang="en-US"/>
              <a:t>Click to edit Master title style</a:t>
            </a:r>
          </a:p>
        </p:txBody>
      </p:sp>
      <p:grpSp>
        <p:nvGrpSpPr>
          <p:cNvPr id="9" name="Group 8"/>
          <p:cNvGrpSpPr/>
          <p:nvPr/>
        </p:nvGrpSpPr>
        <p:grpSpPr>
          <a:xfrm rot="16200000">
            <a:off x="3997523" y="-600585"/>
            <a:ext cx="94966" cy="8090016"/>
            <a:chOff x="10871191" y="50800"/>
            <a:chExt cx="1320810" cy="6789336"/>
          </a:xfrm>
        </p:grpSpPr>
        <p:sp>
          <p:nvSpPr>
            <p:cNvPr id="10" name="Rectangle 9"/>
            <p:cNvSpPr/>
            <p:nvPr/>
          </p:nvSpPr>
          <p:spPr>
            <a:xfrm>
              <a:off x="10871200" y="50800"/>
              <a:ext cx="1320800" cy="8576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1" name="Rectangle 10"/>
            <p:cNvSpPr/>
            <p:nvPr/>
          </p:nvSpPr>
          <p:spPr>
            <a:xfrm>
              <a:off x="10871200" y="205179"/>
              <a:ext cx="1320800" cy="133268"/>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2" name="Rectangle 11"/>
            <p:cNvSpPr/>
            <p:nvPr/>
          </p:nvSpPr>
          <p:spPr>
            <a:xfrm>
              <a:off x="10871199" y="395185"/>
              <a:ext cx="132080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3" name="Rectangle 12"/>
            <p:cNvSpPr/>
            <p:nvPr/>
          </p:nvSpPr>
          <p:spPr>
            <a:xfrm>
              <a:off x="10873743" y="484251"/>
              <a:ext cx="1318258" cy="118372"/>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4" name="Rectangle 13"/>
            <p:cNvSpPr/>
            <p:nvPr/>
          </p:nvSpPr>
          <p:spPr>
            <a:xfrm>
              <a:off x="10871199" y="685010"/>
              <a:ext cx="1320802" cy="7490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5" name="Rectangle 14"/>
            <p:cNvSpPr/>
            <p:nvPr/>
          </p:nvSpPr>
          <p:spPr>
            <a:xfrm>
              <a:off x="10871199" y="822697"/>
              <a:ext cx="1320802" cy="12972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6" name="Rectangle 15"/>
            <p:cNvSpPr/>
            <p:nvPr/>
          </p:nvSpPr>
          <p:spPr>
            <a:xfrm>
              <a:off x="10871199" y="1024580"/>
              <a:ext cx="1320802" cy="5663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7" name="Rectangle 16"/>
            <p:cNvSpPr/>
            <p:nvPr/>
          </p:nvSpPr>
          <p:spPr>
            <a:xfrm>
              <a:off x="10873743" y="1124757"/>
              <a:ext cx="1318258" cy="64956"/>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8" name="Rectangle 17"/>
            <p:cNvSpPr/>
            <p:nvPr/>
          </p:nvSpPr>
          <p:spPr>
            <a:xfrm>
              <a:off x="10873743" y="1233058"/>
              <a:ext cx="1318258"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9" name="Rectangle 18"/>
            <p:cNvSpPr/>
            <p:nvPr/>
          </p:nvSpPr>
          <p:spPr>
            <a:xfrm>
              <a:off x="10871197" y="1363027"/>
              <a:ext cx="1320799" cy="525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0" name="Rectangle 19"/>
            <p:cNvSpPr/>
            <p:nvPr/>
          </p:nvSpPr>
          <p:spPr>
            <a:xfrm>
              <a:off x="10871197" y="1487717"/>
              <a:ext cx="1320802" cy="16008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1" name="Rectangle 20"/>
            <p:cNvSpPr/>
            <p:nvPr/>
          </p:nvSpPr>
          <p:spPr>
            <a:xfrm>
              <a:off x="10871194" y="1725221"/>
              <a:ext cx="1320804" cy="13882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2" name="Rectangle 21"/>
            <p:cNvSpPr/>
            <p:nvPr/>
          </p:nvSpPr>
          <p:spPr>
            <a:xfrm>
              <a:off x="10871194" y="1898077"/>
              <a:ext cx="1320807"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3" name="Rectangle 22"/>
            <p:cNvSpPr/>
            <p:nvPr/>
          </p:nvSpPr>
          <p:spPr>
            <a:xfrm>
              <a:off x="10873743" y="1964907"/>
              <a:ext cx="1318258" cy="6449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4" name="Rectangle 23"/>
            <p:cNvSpPr/>
            <p:nvPr/>
          </p:nvSpPr>
          <p:spPr>
            <a:xfrm>
              <a:off x="10871194" y="2131854"/>
              <a:ext cx="1320807"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5" name="Rectangle 24"/>
            <p:cNvSpPr/>
            <p:nvPr/>
          </p:nvSpPr>
          <p:spPr>
            <a:xfrm>
              <a:off x="10871194" y="2250148"/>
              <a:ext cx="1320807" cy="12337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6" name="Rectangle 25"/>
            <p:cNvSpPr/>
            <p:nvPr/>
          </p:nvSpPr>
          <p:spPr>
            <a:xfrm>
              <a:off x="10871195" y="2467741"/>
              <a:ext cx="1320806" cy="108746"/>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7" name="Rectangle 26"/>
            <p:cNvSpPr/>
            <p:nvPr/>
          </p:nvSpPr>
          <p:spPr>
            <a:xfrm>
              <a:off x="10871195" y="2675911"/>
              <a:ext cx="1320806"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8" name="Rectangle 27"/>
            <p:cNvSpPr/>
            <p:nvPr/>
          </p:nvSpPr>
          <p:spPr>
            <a:xfrm>
              <a:off x="10871195" y="2791611"/>
              <a:ext cx="1320806" cy="50647"/>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9" name="Rectangle 28"/>
            <p:cNvSpPr/>
            <p:nvPr/>
          </p:nvSpPr>
          <p:spPr>
            <a:xfrm>
              <a:off x="10871195" y="2929911"/>
              <a:ext cx="1320806" cy="108291"/>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0" name="Rectangle 29"/>
            <p:cNvSpPr/>
            <p:nvPr/>
          </p:nvSpPr>
          <p:spPr>
            <a:xfrm>
              <a:off x="10871195" y="3112136"/>
              <a:ext cx="1320806" cy="13054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1" name="Rectangle 30"/>
            <p:cNvSpPr/>
            <p:nvPr/>
          </p:nvSpPr>
          <p:spPr>
            <a:xfrm>
              <a:off x="10871195" y="3353183"/>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2" name="Rectangle 31"/>
            <p:cNvSpPr/>
            <p:nvPr/>
          </p:nvSpPr>
          <p:spPr>
            <a:xfrm flipV="1">
              <a:off x="10871195" y="3482170"/>
              <a:ext cx="1320806"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3" name="Rectangle 32"/>
            <p:cNvSpPr/>
            <p:nvPr/>
          </p:nvSpPr>
          <p:spPr>
            <a:xfrm>
              <a:off x="10873735" y="3603376"/>
              <a:ext cx="1318263" cy="141984"/>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4" name="Rectangle 33"/>
            <p:cNvSpPr/>
            <p:nvPr/>
          </p:nvSpPr>
          <p:spPr>
            <a:xfrm flipV="1">
              <a:off x="10871195" y="3834539"/>
              <a:ext cx="1320806" cy="69170"/>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5" name="Rectangle 34"/>
            <p:cNvSpPr/>
            <p:nvPr/>
          </p:nvSpPr>
          <p:spPr>
            <a:xfrm>
              <a:off x="10871195" y="3948096"/>
              <a:ext cx="1320806" cy="933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6" name="Rectangle 35"/>
            <p:cNvSpPr/>
            <p:nvPr/>
          </p:nvSpPr>
          <p:spPr>
            <a:xfrm>
              <a:off x="10871195" y="4121179"/>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7" name="Rectangle 36"/>
            <p:cNvSpPr/>
            <p:nvPr/>
          </p:nvSpPr>
          <p:spPr>
            <a:xfrm>
              <a:off x="10871194" y="4198524"/>
              <a:ext cx="1320807" cy="112454"/>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8" name="Rectangle 37"/>
            <p:cNvSpPr/>
            <p:nvPr/>
          </p:nvSpPr>
          <p:spPr>
            <a:xfrm>
              <a:off x="10871194" y="4345006"/>
              <a:ext cx="1320804" cy="143201"/>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9" name="Rectangle 38"/>
            <p:cNvSpPr/>
            <p:nvPr/>
          </p:nvSpPr>
          <p:spPr>
            <a:xfrm>
              <a:off x="10871194" y="4567954"/>
              <a:ext cx="1320807" cy="7531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0" name="Rectangle 39"/>
            <p:cNvSpPr/>
            <p:nvPr/>
          </p:nvSpPr>
          <p:spPr>
            <a:xfrm>
              <a:off x="10871193" y="4706046"/>
              <a:ext cx="1320808"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1" name="Rectangle 40"/>
            <p:cNvSpPr/>
            <p:nvPr/>
          </p:nvSpPr>
          <p:spPr>
            <a:xfrm>
              <a:off x="10871194" y="4789199"/>
              <a:ext cx="1320807" cy="65623"/>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2" name="Rectangle 41"/>
            <p:cNvSpPr/>
            <p:nvPr/>
          </p:nvSpPr>
          <p:spPr>
            <a:xfrm flipV="1">
              <a:off x="10871191" y="4934568"/>
              <a:ext cx="1320804" cy="50823"/>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3" name="Rectangle 42"/>
            <p:cNvSpPr/>
            <p:nvPr/>
          </p:nvSpPr>
          <p:spPr>
            <a:xfrm>
              <a:off x="10873740" y="5014315"/>
              <a:ext cx="1318258" cy="152493"/>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4" name="Rectangle 43"/>
            <p:cNvSpPr/>
            <p:nvPr/>
          </p:nvSpPr>
          <p:spPr>
            <a:xfrm>
              <a:off x="10871191" y="5202387"/>
              <a:ext cx="1320810" cy="5998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5" name="Rectangle 44"/>
            <p:cNvSpPr/>
            <p:nvPr/>
          </p:nvSpPr>
          <p:spPr>
            <a:xfrm>
              <a:off x="10871200" y="5521910"/>
              <a:ext cx="1320800"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6" name="Rectangle 45"/>
            <p:cNvSpPr/>
            <p:nvPr/>
          </p:nvSpPr>
          <p:spPr>
            <a:xfrm>
              <a:off x="11121081" y="5603971"/>
              <a:ext cx="1070918" cy="170753"/>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7" name="Rectangle 46"/>
            <p:cNvSpPr/>
            <p:nvPr/>
          </p:nvSpPr>
          <p:spPr>
            <a:xfrm>
              <a:off x="10871191" y="5837507"/>
              <a:ext cx="1320810" cy="8492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8" name="Rectangle 47"/>
            <p:cNvSpPr/>
            <p:nvPr/>
          </p:nvSpPr>
          <p:spPr>
            <a:xfrm>
              <a:off x="10871191" y="5351430"/>
              <a:ext cx="1320807" cy="8525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9" name="Rectangle 48"/>
            <p:cNvSpPr/>
            <p:nvPr/>
          </p:nvSpPr>
          <p:spPr>
            <a:xfrm>
              <a:off x="10948086" y="6009918"/>
              <a:ext cx="124391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0" name="Rectangle 49"/>
            <p:cNvSpPr/>
            <p:nvPr/>
          </p:nvSpPr>
          <p:spPr>
            <a:xfrm flipV="1">
              <a:off x="11186984" y="6186816"/>
              <a:ext cx="1005015"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1" name="Rectangle 50"/>
            <p:cNvSpPr/>
            <p:nvPr/>
          </p:nvSpPr>
          <p:spPr>
            <a:xfrm>
              <a:off x="11335265" y="6316718"/>
              <a:ext cx="856736" cy="120742"/>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2" name="Rectangle 51"/>
            <p:cNvSpPr/>
            <p:nvPr/>
          </p:nvSpPr>
          <p:spPr>
            <a:xfrm>
              <a:off x="11458832" y="6485760"/>
              <a:ext cx="733168" cy="11165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3" name="Rectangle 52"/>
            <p:cNvSpPr/>
            <p:nvPr/>
          </p:nvSpPr>
          <p:spPr>
            <a:xfrm>
              <a:off x="11598876" y="6635685"/>
              <a:ext cx="59312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4" name="Rectangle 53"/>
            <p:cNvSpPr/>
            <p:nvPr/>
          </p:nvSpPr>
          <p:spPr>
            <a:xfrm>
              <a:off x="11664778" y="6794417"/>
              <a:ext cx="52722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grpSp>
      <p:sp>
        <p:nvSpPr>
          <p:cNvPr id="55" name="Rectangle 54"/>
          <p:cNvSpPr/>
          <p:nvPr/>
        </p:nvSpPr>
        <p:spPr>
          <a:xfrm>
            <a:off x="0" y="1"/>
            <a:ext cx="9144000" cy="374754"/>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56" name="Picture Placeholder 6"/>
          <p:cNvSpPr>
            <a:spLocks noGrp="1"/>
          </p:cNvSpPr>
          <p:nvPr>
            <p:ph type="pic" sz="quarter" idx="11" hasCustomPrompt="1"/>
          </p:nvPr>
        </p:nvSpPr>
        <p:spPr>
          <a:xfrm>
            <a:off x="0" y="0"/>
            <a:ext cx="9144000" cy="3396940"/>
          </a:xfrm>
          <a:prstGeom prst="rect">
            <a:avLst/>
          </a:prstGeom>
        </p:spPr>
        <p:txBody>
          <a:bodyPr/>
          <a:lstStyle>
            <a:lvl1pPr marL="0" indent="0">
              <a:buFontTx/>
              <a:buNone/>
              <a:defRPr b="0">
                <a:solidFill>
                  <a:srgbClr val="768591"/>
                </a:solidFill>
              </a:defRPr>
            </a:lvl1pPr>
          </a:lstStyle>
          <a:p>
            <a:r>
              <a:rPr lang="en-US" dirty="0"/>
              <a:t>Click to insert picture	</a:t>
            </a:r>
          </a:p>
        </p:txBody>
      </p:sp>
      <p:sp>
        <p:nvSpPr>
          <p:cNvPr id="5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5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826582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hoto Title Text Row">
    <p:spTree>
      <p:nvGrpSpPr>
        <p:cNvPr id="1" name=""/>
        <p:cNvGrpSpPr/>
        <p:nvPr/>
      </p:nvGrpSpPr>
      <p:grpSpPr>
        <a:xfrm>
          <a:off x="0" y="0"/>
          <a:ext cx="0" cy="0"/>
          <a:chOff x="0" y="0"/>
          <a:chExt cx="0" cy="0"/>
        </a:xfrm>
      </p:grpSpPr>
      <p:grpSp>
        <p:nvGrpSpPr>
          <p:cNvPr id="9" name="Group 8"/>
          <p:cNvGrpSpPr/>
          <p:nvPr/>
        </p:nvGrpSpPr>
        <p:grpSpPr>
          <a:xfrm rot="16200000">
            <a:off x="3997523" y="-568525"/>
            <a:ext cx="94966" cy="8090016"/>
            <a:chOff x="10871191" y="50800"/>
            <a:chExt cx="1320810" cy="6789336"/>
          </a:xfrm>
        </p:grpSpPr>
        <p:sp>
          <p:nvSpPr>
            <p:cNvPr id="10" name="Rectangle 9"/>
            <p:cNvSpPr/>
            <p:nvPr/>
          </p:nvSpPr>
          <p:spPr>
            <a:xfrm>
              <a:off x="10871200" y="50800"/>
              <a:ext cx="1320800" cy="8576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1" name="Rectangle 10"/>
            <p:cNvSpPr/>
            <p:nvPr/>
          </p:nvSpPr>
          <p:spPr>
            <a:xfrm>
              <a:off x="10871200" y="205179"/>
              <a:ext cx="1320800" cy="133268"/>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2" name="Rectangle 11"/>
            <p:cNvSpPr/>
            <p:nvPr/>
          </p:nvSpPr>
          <p:spPr>
            <a:xfrm>
              <a:off x="10871199" y="395185"/>
              <a:ext cx="132080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3" name="Rectangle 12"/>
            <p:cNvSpPr/>
            <p:nvPr/>
          </p:nvSpPr>
          <p:spPr>
            <a:xfrm>
              <a:off x="10873743" y="484251"/>
              <a:ext cx="1318258" cy="118372"/>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4" name="Rectangle 13"/>
            <p:cNvSpPr/>
            <p:nvPr/>
          </p:nvSpPr>
          <p:spPr>
            <a:xfrm>
              <a:off x="10871199" y="685010"/>
              <a:ext cx="1320802" cy="7490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5" name="Rectangle 14"/>
            <p:cNvSpPr/>
            <p:nvPr/>
          </p:nvSpPr>
          <p:spPr>
            <a:xfrm>
              <a:off x="10871199" y="822697"/>
              <a:ext cx="1320802" cy="12972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6" name="Rectangle 15"/>
            <p:cNvSpPr/>
            <p:nvPr/>
          </p:nvSpPr>
          <p:spPr>
            <a:xfrm>
              <a:off x="10871199" y="1024580"/>
              <a:ext cx="1320802" cy="5663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7" name="Rectangle 16"/>
            <p:cNvSpPr/>
            <p:nvPr/>
          </p:nvSpPr>
          <p:spPr>
            <a:xfrm>
              <a:off x="10873743" y="1124757"/>
              <a:ext cx="1318258" cy="64956"/>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8" name="Rectangle 17"/>
            <p:cNvSpPr/>
            <p:nvPr/>
          </p:nvSpPr>
          <p:spPr>
            <a:xfrm>
              <a:off x="10873743" y="1233058"/>
              <a:ext cx="1318258"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9" name="Rectangle 18"/>
            <p:cNvSpPr/>
            <p:nvPr/>
          </p:nvSpPr>
          <p:spPr>
            <a:xfrm>
              <a:off x="10871197" y="1363027"/>
              <a:ext cx="1320799" cy="525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0" name="Rectangle 19"/>
            <p:cNvSpPr/>
            <p:nvPr/>
          </p:nvSpPr>
          <p:spPr>
            <a:xfrm>
              <a:off x="10871197" y="1487717"/>
              <a:ext cx="1320802" cy="16008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1" name="Rectangle 20"/>
            <p:cNvSpPr/>
            <p:nvPr/>
          </p:nvSpPr>
          <p:spPr>
            <a:xfrm>
              <a:off x="10871194" y="1725221"/>
              <a:ext cx="1320804" cy="13882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2" name="Rectangle 21"/>
            <p:cNvSpPr/>
            <p:nvPr/>
          </p:nvSpPr>
          <p:spPr>
            <a:xfrm>
              <a:off x="10871194" y="1898077"/>
              <a:ext cx="1320807"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3" name="Rectangle 22"/>
            <p:cNvSpPr/>
            <p:nvPr/>
          </p:nvSpPr>
          <p:spPr>
            <a:xfrm>
              <a:off x="10873743" y="1964907"/>
              <a:ext cx="1318258" cy="6449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4" name="Rectangle 23"/>
            <p:cNvSpPr/>
            <p:nvPr/>
          </p:nvSpPr>
          <p:spPr>
            <a:xfrm>
              <a:off x="10871194" y="2131854"/>
              <a:ext cx="1320807"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5" name="Rectangle 24"/>
            <p:cNvSpPr/>
            <p:nvPr/>
          </p:nvSpPr>
          <p:spPr>
            <a:xfrm>
              <a:off x="10871194" y="2250148"/>
              <a:ext cx="1320807" cy="12337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6" name="Rectangle 25"/>
            <p:cNvSpPr/>
            <p:nvPr/>
          </p:nvSpPr>
          <p:spPr>
            <a:xfrm>
              <a:off x="10871195" y="2467741"/>
              <a:ext cx="1320806" cy="108746"/>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7" name="Rectangle 26"/>
            <p:cNvSpPr/>
            <p:nvPr/>
          </p:nvSpPr>
          <p:spPr>
            <a:xfrm>
              <a:off x="10871195" y="2675911"/>
              <a:ext cx="1320806"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8" name="Rectangle 27"/>
            <p:cNvSpPr/>
            <p:nvPr/>
          </p:nvSpPr>
          <p:spPr>
            <a:xfrm>
              <a:off x="10871195" y="2791611"/>
              <a:ext cx="1320806" cy="50647"/>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9" name="Rectangle 28"/>
            <p:cNvSpPr/>
            <p:nvPr/>
          </p:nvSpPr>
          <p:spPr>
            <a:xfrm>
              <a:off x="10871195" y="2929911"/>
              <a:ext cx="1320806" cy="108291"/>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0" name="Rectangle 29"/>
            <p:cNvSpPr/>
            <p:nvPr/>
          </p:nvSpPr>
          <p:spPr>
            <a:xfrm>
              <a:off x="10871195" y="3112136"/>
              <a:ext cx="1320806" cy="13054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1" name="Rectangle 30"/>
            <p:cNvSpPr/>
            <p:nvPr/>
          </p:nvSpPr>
          <p:spPr>
            <a:xfrm>
              <a:off x="10871195" y="3353183"/>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2" name="Rectangle 31"/>
            <p:cNvSpPr/>
            <p:nvPr/>
          </p:nvSpPr>
          <p:spPr>
            <a:xfrm flipV="1">
              <a:off x="10871195" y="3482170"/>
              <a:ext cx="1320806"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3" name="Rectangle 32"/>
            <p:cNvSpPr/>
            <p:nvPr/>
          </p:nvSpPr>
          <p:spPr>
            <a:xfrm>
              <a:off x="10873735" y="3603376"/>
              <a:ext cx="1318263" cy="141984"/>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4" name="Rectangle 33"/>
            <p:cNvSpPr/>
            <p:nvPr/>
          </p:nvSpPr>
          <p:spPr>
            <a:xfrm flipV="1">
              <a:off x="10871195" y="3834539"/>
              <a:ext cx="1320806" cy="69170"/>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5" name="Rectangle 34"/>
            <p:cNvSpPr/>
            <p:nvPr/>
          </p:nvSpPr>
          <p:spPr>
            <a:xfrm>
              <a:off x="10871195" y="3948096"/>
              <a:ext cx="1320806" cy="933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6" name="Rectangle 35"/>
            <p:cNvSpPr/>
            <p:nvPr/>
          </p:nvSpPr>
          <p:spPr>
            <a:xfrm>
              <a:off x="10871195" y="4121179"/>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7" name="Rectangle 36"/>
            <p:cNvSpPr/>
            <p:nvPr/>
          </p:nvSpPr>
          <p:spPr>
            <a:xfrm>
              <a:off x="10871194" y="4198524"/>
              <a:ext cx="1320807" cy="112454"/>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8" name="Rectangle 37"/>
            <p:cNvSpPr/>
            <p:nvPr/>
          </p:nvSpPr>
          <p:spPr>
            <a:xfrm>
              <a:off x="10871194" y="4345006"/>
              <a:ext cx="1320804" cy="143201"/>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9" name="Rectangle 38"/>
            <p:cNvSpPr/>
            <p:nvPr/>
          </p:nvSpPr>
          <p:spPr>
            <a:xfrm>
              <a:off x="10871194" y="4567954"/>
              <a:ext cx="1320807" cy="7531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0" name="Rectangle 39"/>
            <p:cNvSpPr/>
            <p:nvPr/>
          </p:nvSpPr>
          <p:spPr>
            <a:xfrm>
              <a:off x="10871193" y="4706046"/>
              <a:ext cx="1320808"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1" name="Rectangle 40"/>
            <p:cNvSpPr/>
            <p:nvPr/>
          </p:nvSpPr>
          <p:spPr>
            <a:xfrm>
              <a:off x="10871194" y="4789199"/>
              <a:ext cx="1320807" cy="65623"/>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2" name="Rectangle 41"/>
            <p:cNvSpPr/>
            <p:nvPr/>
          </p:nvSpPr>
          <p:spPr>
            <a:xfrm flipV="1">
              <a:off x="10871191" y="4934568"/>
              <a:ext cx="1320804" cy="50823"/>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3" name="Rectangle 42"/>
            <p:cNvSpPr/>
            <p:nvPr/>
          </p:nvSpPr>
          <p:spPr>
            <a:xfrm>
              <a:off x="10873740" y="5014315"/>
              <a:ext cx="1318258" cy="152493"/>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4" name="Rectangle 43"/>
            <p:cNvSpPr/>
            <p:nvPr/>
          </p:nvSpPr>
          <p:spPr>
            <a:xfrm>
              <a:off x="10871191" y="5202387"/>
              <a:ext cx="1320810" cy="5998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5" name="Rectangle 44"/>
            <p:cNvSpPr/>
            <p:nvPr/>
          </p:nvSpPr>
          <p:spPr>
            <a:xfrm>
              <a:off x="10871200" y="5521910"/>
              <a:ext cx="1320800"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6" name="Rectangle 45"/>
            <p:cNvSpPr/>
            <p:nvPr/>
          </p:nvSpPr>
          <p:spPr>
            <a:xfrm>
              <a:off x="11121081" y="5603971"/>
              <a:ext cx="1070918" cy="170753"/>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7" name="Rectangle 46"/>
            <p:cNvSpPr/>
            <p:nvPr/>
          </p:nvSpPr>
          <p:spPr>
            <a:xfrm>
              <a:off x="10871191" y="5837507"/>
              <a:ext cx="1320810" cy="8492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8" name="Rectangle 47"/>
            <p:cNvSpPr/>
            <p:nvPr/>
          </p:nvSpPr>
          <p:spPr>
            <a:xfrm>
              <a:off x="10871191" y="5351430"/>
              <a:ext cx="1320807" cy="8525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9" name="Rectangle 48"/>
            <p:cNvSpPr/>
            <p:nvPr/>
          </p:nvSpPr>
          <p:spPr>
            <a:xfrm>
              <a:off x="10948086" y="6009918"/>
              <a:ext cx="124391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0" name="Rectangle 49"/>
            <p:cNvSpPr/>
            <p:nvPr/>
          </p:nvSpPr>
          <p:spPr>
            <a:xfrm flipV="1">
              <a:off x="11186984" y="6186816"/>
              <a:ext cx="1005015"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1" name="Rectangle 50"/>
            <p:cNvSpPr/>
            <p:nvPr/>
          </p:nvSpPr>
          <p:spPr>
            <a:xfrm>
              <a:off x="11335265" y="6316718"/>
              <a:ext cx="856736" cy="120742"/>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2" name="Rectangle 51"/>
            <p:cNvSpPr/>
            <p:nvPr/>
          </p:nvSpPr>
          <p:spPr>
            <a:xfrm>
              <a:off x="11458832" y="6485760"/>
              <a:ext cx="733168" cy="11165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3" name="Rectangle 52"/>
            <p:cNvSpPr/>
            <p:nvPr/>
          </p:nvSpPr>
          <p:spPr>
            <a:xfrm>
              <a:off x="11598876" y="6635685"/>
              <a:ext cx="59312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4" name="Rectangle 53"/>
            <p:cNvSpPr/>
            <p:nvPr/>
          </p:nvSpPr>
          <p:spPr>
            <a:xfrm>
              <a:off x="11664778" y="6794417"/>
              <a:ext cx="52722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grpSp>
      <p:sp>
        <p:nvSpPr>
          <p:cNvPr id="55" name="Rectangle 54"/>
          <p:cNvSpPr/>
          <p:nvPr/>
        </p:nvSpPr>
        <p:spPr>
          <a:xfrm>
            <a:off x="0" y="1"/>
            <a:ext cx="9144000" cy="374754"/>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56" name="Picture Placeholder 6"/>
          <p:cNvSpPr>
            <a:spLocks noGrp="1"/>
          </p:cNvSpPr>
          <p:nvPr>
            <p:ph type="pic" sz="quarter" idx="11" hasCustomPrompt="1"/>
          </p:nvPr>
        </p:nvSpPr>
        <p:spPr>
          <a:xfrm>
            <a:off x="0" y="0"/>
            <a:ext cx="9144000" cy="3429000"/>
          </a:xfrm>
          <a:prstGeom prst="rect">
            <a:avLst/>
          </a:prstGeom>
        </p:spPr>
        <p:txBody>
          <a:bodyPr/>
          <a:lstStyle>
            <a:lvl1pPr marL="0" indent="0">
              <a:buFontTx/>
              <a:buNone/>
              <a:defRPr b="0">
                <a:solidFill>
                  <a:srgbClr val="768591"/>
                </a:solidFill>
              </a:defRPr>
            </a:lvl1pPr>
          </a:lstStyle>
          <a:p>
            <a:r>
              <a:rPr lang="en-US" dirty="0"/>
              <a:t>Click to insert picture	</a:t>
            </a:r>
          </a:p>
        </p:txBody>
      </p:sp>
      <p:sp>
        <p:nvSpPr>
          <p:cNvPr id="61" name="Content Placeholder 4"/>
          <p:cNvSpPr>
            <a:spLocks noGrp="1"/>
          </p:cNvSpPr>
          <p:nvPr>
            <p:ph sz="quarter" idx="12"/>
          </p:nvPr>
        </p:nvSpPr>
        <p:spPr>
          <a:xfrm>
            <a:off x="3430680" y="4124929"/>
            <a:ext cx="5427570" cy="1907572"/>
          </a:xfrm>
        </p:spPr>
        <p:txBody>
          <a:bodyPr numCol="2" spcCol="347472">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2" name="Title 1"/>
          <p:cNvSpPr>
            <a:spLocks noGrp="1"/>
          </p:cNvSpPr>
          <p:nvPr>
            <p:ph type="title"/>
          </p:nvPr>
        </p:nvSpPr>
        <p:spPr>
          <a:xfrm>
            <a:off x="514351" y="4124930"/>
            <a:ext cx="2613669" cy="1602176"/>
          </a:xfrm>
        </p:spPr>
        <p:txBody>
          <a:bodyPr anchor="t"/>
          <a:lstStyle/>
          <a:p>
            <a:r>
              <a:rPr lang="en-US"/>
              <a:t>Click to edit Master title style</a:t>
            </a:r>
            <a:endParaRPr lang="en-US" dirty="0"/>
          </a:p>
        </p:txBody>
      </p:sp>
      <p:sp>
        <p:nvSpPr>
          <p:cNvPr id="69"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70"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269131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Only Slide">
    <p:bg>
      <p:bgPr>
        <a:solidFill>
          <a:srgbClr val="D8E0E3"/>
        </a:solidFill>
        <a:effectLst/>
      </p:bgPr>
    </p:bg>
    <p:spTree>
      <p:nvGrpSpPr>
        <p:cNvPr id="1" name=""/>
        <p:cNvGrpSpPr/>
        <p:nvPr/>
      </p:nvGrpSpPr>
      <p:grpSpPr>
        <a:xfrm>
          <a:off x="0" y="0"/>
          <a:ext cx="0" cy="0"/>
          <a:chOff x="0" y="0"/>
          <a:chExt cx="0" cy="0"/>
        </a:xfrm>
      </p:grpSpPr>
      <p:sp>
        <p:nvSpPr>
          <p:cNvPr id="51" name="Title 1"/>
          <p:cNvSpPr>
            <a:spLocks noGrp="1"/>
          </p:cNvSpPr>
          <p:nvPr>
            <p:ph type="title"/>
          </p:nvPr>
        </p:nvSpPr>
        <p:spPr>
          <a:xfrm>
            <a:off x="571500" y="1584158"/>
            <a:ext cx="7938336" cy="2586790"/>
          </a:xfrm>
          <a:prstGeom prst="rect">
            <a:avLst/>
          </a:prstGeom>
        </p:spPr>
        <p:txBody>
          <a:bodyPr lIns="0" anchor="b">
            <a:noAutofit/>
          </a:bodyPr>
          <a:lstStyle>
            <a:lvl1pPr marL="0" indent="0">
              <a:tabLst>
                <a:tab pos="1886149" algn="l"/>
              </a:tabLst>
              <a:defRPr sz="4000">
                <a:solidFill>
                  <a:srgbClr val="768591"/>
                </a:solidFill>
              </a:defRPr>
            </a:lvl1pPr>
          </a:lstStyle>
          <a:p>
            <a:r>
              <a:rPr lang="en-US"/>
              <a:t>Click to edit Master title style</a:t>
            </a:r>
            <a:endParaRPr lang="en-US" dirty="0"/>
          </a:p>
        </p:txBody>
      </p:sp>
      <p:sp>
        <p:nvSpPr>
          <p:cNvPr id="53" name="Text Placeholder 52"/>
          <p:cNvSpPr>
            <a:spLocks noGrp="1"/>
          </p:cNvSpPr>
          <p:nvPr>
            <p:ph type="body" sz="quarter" idx="11" hasCustomPrompt="1"/>
          </p:nvPr>
        </p:nvSpPr>
        <p:spPr>
          <a:xfrm>
            <a:off x="571500" y="4456113"/>
            <a:ext cx="8032064" cy="993775"/>
          </a:xfrm>
          <a:prstGeom prst="rect">
            <a:avLst/>
          </a:prstGeom>
        </p:spPr>
        <p:txBody>
          <a:bodyPr>
            <a:noAutofit/>
          </a:bodyPr>
          <a:lstStyle>
            <a:lvl1pPr marL="0" indent="0">
              <a:buFontTx/>
              <a:buNone/>
              <a:defRPr sz="2250" b="0">
                <a:solidFill>
                  <a:srgbClr val="768591"/>
                </a:solidFill>
              </a:defRPr>
            </a:lvl1pPr>
          </a:lstStyle>
          <a:p>
            <a:pPr lvl="0"/>
            <a:r>
              <a:rPr lang="en-US" dirty="0"/>
              <a:t>Click to add subtitle</a:t>
            </a:r>
          </a:p>
        </p:txBody>
      </p:sp>
      <p:sp>
        <p:nvSpPr>
          <p:cNvPr id="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5"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62322012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Competitive Assessment">
    <p:spTree>
      <p:nvGrpSpPr>
        <p:cNvPr id="1" name=""/>
        <p:cNvGrpSpPr/>
        <p:nvPr/>
      </p:nvGrpSpPr>
      <p:grpSpPr>
        <a:xfrm>
          <a:off x="0" y="0"/>
          <a:ext cx="0" cy="0"/>
          <a:chOff x="0" y="0"/>
          <a:chExt cx="0" cy="0"/>
        </a:xfrm>
      </p:grpSpPr>
      <p:sp>
        <p:nvSpPr>
          <p:cNvPr id="5" name="Content Placeholder 4"/>
          <p:cNvSpPr>
            <a:spLocks noGrp="1"/>
          </p:cNvSpPr>
          <p:nvPr>
            <p:ph sz="quarter" idx="19"/>
          </p:nvPr>
        </p:nvSpPr>
        <p:spPr>
          <a:xfrm>
            <a:off x="1454318" y="1301750"/>
            <a:ext cx="4421417" cy="210066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457199" y="300541"/>
            <a:ext cx="8167924" cy="713741"/>
          </a:xfrm>
          <a:prstGeom prst="rect">
            <a:avLst/>
          </a:prstGeom>
        </p:spPr>
        <p:txBody>
          <a:bodyPr>
            <a:noAutofit/>
          </a:bodyPr>
          <a:lstStyle>
            <a:lvl1pPr>
              <a:defRPr sz="3000" baseline="0">
                <a:solidFill>
                  <a:srgbClr val="768591"/>
                </a:solidFill>
              </a:defRPr>
            </a:lvl1pPr>
          </a:lstStyle>
          <a:p>
            <a:r>
              <a:rPr lang="en-US" dirty="0"/>
              <a:t>Competitive Assessment Slide</a:t>
            </a:r>
          </a:p>
        </p:txBody>
      </p:sp>
      <p:sp>
        <p:nvSpPr>
          <p:cNvPr id="18" name="Picture Placeholder 17"/>
          <p:cNvSpPr>
            <a:spLocks noGrp="1"/>
          </p:cNvSpPr>
          <p:nvPr>
            <p:ph type="pic" sz="quarter" idx="17"/>
          </p:nvPr>
        </p:nvSpPr>
        <p:spPr>
          <a:xfrm>
            <a:off x="463549" y="1301116"/>
            <a:ext cx="857250" cy="1143000"/>
          </a:xfrm>
          <a:prstGeom prst="rect">
            <a:avLst/>
          </a:prstGeom>
        </p:spPr>
        <p:txBody>
          <a:bodyPr>
            <a:noAutofit/>
          </a:bodyPr>
          <a:lstStyle>
            <a:lvl1pPr marL="0" marR="0" indent="0" algn="l" defTabSz="342900" rtl="0" eaLnBrk="1" fontAlgn="auto" latinLnBrk="0" hangingPunct="1">
              <a:lnSpc>
                <a:spcPct val="114000"/>
              </a:lnSpc>
              <a:spcBef>
                <a:spcPts val="225"/>
              </a:spcBef>
              <a:spcAft>
                <a:spcPts val="225"/>
              </a:spcAft>
              <a:buClrTx/>
              <a:buSzTx/>
              <a:buFontTx/>
              <a:buNone/>
              <a:tabLst/>
              <a:defRPr sz="675" b="0">
                <a:solidFill>
                  <a:srgbClr val="768591"/>
                </a:solidFill>
              </a:defRPr>
            </a:lvl1pPr>
          </a:lstStyle>
          <a:p>
            <a:r>
              <a:rPr lang="en-US"/>
              <a:t>Click icon to add picture</a:t>
            </a:r>
            <a:endParaRPr lang="en-US" dirty="0"/>
          </a:p>
        </p:txBody>
      </p:sp>
      <p:sp>
        <p:nvSpPr>
          <p:cNvPr id="19" name="Picture Placeholder 17"/>
          <p:cNvSpPr>
            <a:spLocks noGrp="1"/>
          </p:cNvSpPr>
          <p:nvPr>
            <p:ph type="pic" sz="quarter" idx="18"/>
          </p:nvPr>
        </p:nvSpPr>
        <p:spPr>
          <a:xfrm>
            <a:off x="454024" y="3561491"/>
            <a:ext cx="857250" cy="1143000"/>
          </a:xfrm>
          <a:prstGeom prst="rect">
            <a:avLst/>
          </a:prstGeom>
        </p:spPr>
        <p:txBody>
          <a:bodyPr>
            <a:noAutofit/>
          </a:bodyPr>
          <a:lstStyle>
            <a:lvl1pPr marL="0" indent="0">
              <a:buNone/>
              <a:defRPr sz="675" b="0">
                <a:solidFill>
                  <a:srgbClr val="768591"/>
                </a:solidFill>
              </a:defRPr>
            </a:lvl1pPr>
          </a:lstStyle>
          <a:p>
            <a:r>
              <a:rPr lang="en-US"/>
              <a:t>Click icon to add picture</a:t>
            </a:r>
            <a:endParaRPr lang="en-US" dirty="0"/>
          </a:p>
        </p:txBody>
      </p:sp>
      <p:pic>
        <p:nvPicPr>
          <p:cNvPr id="27" name="Picture 2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0091" y="6213758"/>
            <a:ext cx="429581" cy="462993"/>
          </a:xfrm>
          <a:prstGeom prst="rect">
            <a:avLst/>
          </a:prstGeom>
        </p:spPr>
      </p:pic>
      <p:sp>
        <p:nvSpPr>
          <p:cNvPr id="12" name="Content Placeholder 4"/>
          <p:cNvSpPr>
            <a:spLocks noGrp="1"/>
          </p:cNvSpPr>
          <p:nvPr>
            <p:ph sz="quarter" idx="20"/>
          </p:nvPr>
        </p:nvSpPr>
        <p:spPr>
          <a:xfrm>
            <a:off x="1454318" y="3561491"/>
            <a:ext cx="4421417" cy="222440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4"/>
          <p:cNvSpPr>
            <a:spLocks noGrp="1"/>
          </p:cNvSpPr>
          <p:nvPr>
            <p:ph sz="quarter" idx="21"/>
          </p:nvPr>
        </p:nvSpPr>
        <p:spPr>
          <a:xfrm>
            <a:off x="6009253" y="1301750"/>
            <a:ext cx="2615871" cy="4484144"/>
          </a:xfrm>
          <a:solidFill>
            <a:srgbClr val="D8E0E3"/>
          </a:solidFill>
        </p:spPr>
        <p:txBody>
          <a:bodyPr lIns="182880" tIns="182880" rIns="182880" bIns="182880">
            <a:noAutofit/>
          </a:bodyPr>
          <a:lstStyle>
            <a:lvl1pPr marL="0" indent="0">
              <a:buNone/>
              <a:defRPr sz="1250" b="0">
                <a:latin typeface="+mn-lt"/>
              </a:defRPr>
            </a:lvl1pPr>
            <a:lvl2pPr>
              <a:defRPr sz="1250">
                <a:latin typeface="+mn-lt"/>
              </a:defRPr>
            </a:lvl2pPr>
            <a:lvl3pPr>
              <a:defRPr sz="1250">
                <a:latin typeface="+mn-lt"/>
              </a:defRPr>
            </a:lvl3pPr>
            <a:lvl4pPr>
              <a:defRPr sz="1250">
                <a:latin typeface="+mn-lt"/>
              </a:defRPr>
            </a:lvl4pPr>
            <a:lvl5pPr>
              <a:defRPr sz="12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0"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495907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Full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365125"/>
            <a:ext cx="8115300" cy="1201191"/>
          </a:xfrm>
        </p:spPr>
        <p:txBody>
          <a:bodyPr>
            <a:noAutofit/>
          </a:bodyPr>
          <a:lstStyle/>
          <a:p>
            <a:r>
              <a:rPr lang="en-US"/>
              <a:t>Click to edit Master title style</a:t>
            </a:r>
            <a:endParaRPr lang="en-US" dirty="0"/>
          </a:p>
        </p:txBody>
      </p:sp>
      <p:sp>
        <p:nvSpPr>
          <p:cNvPr id="5" name="Content Placeholder 4"/>
          <p:cNvSpPr>
            <a:spLocks noGrp="1"/>
          </p:cNvSpPr>
          <p:nvPr>
            <p:ph sz="quarter" idx="11"/>
          </p:nvPr>
        </p:nvSpPr>
        <p:spPr>
          <a:xfrm>
            <a:off x="513953" y="1703296"/>
            <a:ext cx="8115300" cy="4265704"/>
          </a:xfrm>
        </p:spPr>
        <p:txBody>
          <a:bodyPr>
            <a:noAutofit/>
          </a:bodyPr>
          <a:lstStyle>
            <a:lvl1pPr marL="0" indent="0">
              <a:buNone/>
              <a:defRPr sz="1750" b="0" baseline="0"/>
            </a:lvl1pPr>
            <a:lvl2pPr marL="126206" indent="0">
              <a:buNone/>
              <a:defRPr sz="1250" baseline="0">
                <a:latin typeface="+mj-lt"/>
              </a:defRPr>
            </a:lvl2pPr>
            <a:lvl3pPr marL="300038" indent="0">
              <a:buNone/>
              <a:defRPr sz="1250" baseline="0">
                <a:latin typeface="+mj-lt"/>
              </a:defRPr>
            </a:lvl3pPr>
            <a:lvl4pPr marL="432198" indent="0">
              <a:buNone/>
              <a:defRPr sz="1375"/>
            </a:lvl4pPr>
            <a:lvl5pPr marL="556023" indent="0">
              <a:buNone/>
              <a:defRPr sz="1375"/>
            </a:lvl5pPr>
          </a:lstStyle>
          <a:p>
            <a:pPr lvl="0"/>
            <a:r>
              <a:rPr lang="en-US"/>
              <a:t>Click to edit Master text styles</a:t>
            </a:r>
          </a:p>
          <a:p>
            <a:pPr lvl="1"/>
            <a:r>
              <a:rPr lang="en-US"/>
              <a:t>Second level</a:t>
            </a:r>
          </a:p>
          <a:p>
            <a:pPr lvl="2"/>
            <a:r>
              <a:rPr lang="en-US"/>
              <a:t>Third level</a:t>
            </a:r>
          </a:p>
        </p:txBody>
      </p:sp>
      <p:sp>
        <p:nvSpPr>
          <p:cNvPr id="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6"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1957125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Profile Comparis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1631576"/>
            <a:ext cx="3897314" cy="1927412"/>
          </a:xfrm>
          <a:prstGeom prst="rect">
            <a:avLst/>
          </a:prstGeom>
          <a:solidFill>
            <a:schemeClr val="bg2"/>
          </a:solidFill>
        </p:spPr>
        <p:txBody>
          <a:bodyPr lIns="91440" tIns="91440" rIns="91440" bIns="91440">
            <a:noAutofit/>
          </a:bodyPr>
          <a:lstStyle>
            <a:lvl1pPr marL="0" indent="0">
              <a:buFontTx/>
              <a:buNone/>
              <a:defRPr sz="1125" b="1">
                <a:solidFill>
                  <a:srgbClr val="768591"/>
                </a:solidFill>
              </a:defRPr>
            </a:lvl1pPr>
            <a:lvl2pPr marL="297656" indent="-129779">
              <a:tabLst/>
              <a:defRPr sz="1125" b="0">
                <a:solidFill>
                  <a:srgbClr val="768591"/>
                </a:solidFill>
              </a:defRPr>
            </a:lvl2pPr>
            <a:lvl3pPr>
              <a:defRPr sz="1050" b="0">
                <a:solidFill>
                  <a:srgbClr val="000000"/>
                </a:solidFill>
              </a:defRPr>
            </a:lvl3pPr>
            <a:lvl4pPr>
              <a:defRPr sz="1050" b="0">
                <a:solidFill>
                  <a:srgbClr val="000000"/>
                </a:solidFill>
              </a:defRPr>
            </a:lvl4pPr>
            <a:lvl5pPr>
              <a:defRPr sz="1050" b="0">
                <a:solidFill>
                  <a:srgbClr val="000000"/>
                </a:solidFill>
              </a:defRPr>
            </a:lvl5pPr>
          </a:lstStyle>
          <a:p>
            <a:pPr lvl="0"/>
            <a:r>
              <a:rPr lang="en-US"/>
              <a:t>Click to edit Master text styles</a:t>
            </a:r>
          </a:p>
          <a:p>
            <a:pPr lvl="1"/>
            <a:r>
              <a:rPr lang="en-US"/>
              <a:t>Second level</a:t>
            </a:r>
          </a:p>
        </p:txBody>
      </p:sp>
      <p:sp>
        <p:nvSpPr>
          <p:cNvPr id="25" name="Content Placeholder 2"/>
          <p:cNvSpPr>
            <a:spLocks noGrp="1"/>
          </p:cNvSpPr>
          <p:nvPr>
            <p:ph idx="18"/>
          </p:nvPr>
        </p:nvSpPr>
        <p:spPr>
          <a:xfrm>
            <a:off x="571500" y="1220840"/>
            <a:ext cx="3897314" cy="410736"/>
          </a:xfrm>
          <a:prstGeom prst="rect">
            <a:avLst/>
          </a:prstGeom>
          <a:solidFill>
            <a:schemeClr val="accent2"/>
          </a:solidFill>
        </p:spPr>
        <p:txBody>
          <a:bodyPr anchor="ctr">
            <a:noAutofit/>
          </a:bodyPr>
          <a:lstStyle>
            <a:lvl1pPr marL="0" indent="0" algn="l">
              <a:buNone/>
              <a:defRPr sz="1125" b="1">
                <a:solidFill>
                  <a:schemeClr val="bg1"/>
                </a:solidFill>
              </a:defRPr>
            </a:lvl1pPr>
            <a:lvl2pPr marL="297656" indent="-129779">
              <a:tabLst/>
              <a:defRPr sz="750" b="0">
                <a:solidFill>
                  <a:srgbClr val="000000"/>
                </a:solidFill>
              </a:defRPr>
            </a:lvl2pPr>
            <a:lvl3pPr>
              <a:defRPr sz="750" b="0">
                <a:solidFill>
                  <a:srgbClr val="000000"/>
                </a:solidFill>
              </a:defRPr>
            </a:lvl3pPr>
            <a:lvl4pPr>
              <a:defRPr sz="750" b="0">
                <a:solidFill>
                  <a:srgbClr val="000000"/>
                </a:solidFill>
              </a:defRPr>
            </a:lvl4pPr>
            <a:lvl5pPr>
              <a:defRPr sz="750" b="0">
                <a:solidFill>
                  <a:srgbClr val="000000"/>
                </a:solidFill>
              </a:defRPr>
            </a:lvl5pPr>
          </a:lstStyle>
          <a:p>
            <a:pPr lvl="0"/>
            <a:r>
              <a:rPr lang="en-US"/>
              <a:t>Click to edit Master text styles</a:t>
            </a:r>
          </a:p>
        </p:txBody>
      </p:sp>
      <p:sp>
        <p:nvSpPr>
          <p:cNvPr id="35" name="Title 1"/>
          <p:cNvSpPr>
            <a:spLocks noGrp="1"/>
          </p:cNvSpPr>
          <p:nvPr>
            <p:ph type="title" hasCustomPrompt="1"/>
          </p:nvPr>
        </p:nvSpPr>
        <p:spPr>
          <a:xfrm>
            <a:off x="457200" y="307321"/>
            <a:ext cx="8108576" cy="713741"/>
          </a:xfrm>
          <a:prstGeom prst="rect">
            <a:avLst/>
          </a:prstGeom>
        </p:spPr>
        <p:txBody>
          <a:bodyPr>
            <a:noAutofit/>
          </a:bodyPr>
          <a:lstStyle>
            <a:lvl1pPr>
              <a:defRPr sz="3000" baseline="0">
                <a:solidFill>
                  <a:srgbClr val="768591"/>
                </a:solidFill>
              </a:defRPr>
            </a:lvl1pPr>
          </a:lstStyle>
          <a:p>
            <a:r>
              <a:rPr lang="en-US" dirty="0"/>
              <a:t>Profile Comparison Slide</a:t>
            </a:r>
          </a:p>
        </p:txBody>
      </p:sp>
      <p:sp>
        <p:nvSpPr>
          <p:cNvPr id="36" name="Content Placeholder 2"/>
          <p:cNvSpPr>
            <a:spLocks noGrp="1"/>
          </p:cNvSpPr>
          <p:nvPr>
            <p:ph idx="33"/>
          </p:nvPr>
        </p:nvSpPr>
        <p:spPr>
          <a:xfrm>
            <a:off x="4663440" y="1631576"/>
            <a:ext cx="3902336" cy="1927412"/>
          </a:xfrm>
          <a:prstGeom prst="rect">
            <a:avLst/>
          </a:prstGeom>
          <a:solidFill>
            <a:schemeClr val="bg2"/>
          </a:solidFill>
        </p:spPr>
        <p:txBody>
          <a:bodyPr lIns="91440" tIns="91440" rIns="91440" bIns="91440">
            <a:noAutofit/>
          </a:bodyPr>
          <a:lstStyle>
            <a:lvl1pPr marL="0" indent="0">
              <a:buFontTx/>
              <a:buNone/>
              <a:defRPr sz="1125" b="1">
                <a:solidFill>
                  <a:srgbClr val="768591"/>
                </a:solidFill>
              </a:defRPr>
            </a:lvl1pPr>
            <a:lvl2pPr marL="297656" indent="-129779">
              <a:tabLst/>
              <a:defRPr sz="1125" b="0">
                <a:solidFill>
                  <a:srgbClr val="768591"/>
                </a:solidFill>
              </a:defRPr>
            </a:lvl2pPr>
            <a:lvl3pPr>
              <a:defRPr sz="1050" b="0">
                <a:solidFill>
                  <a:srgbClr val="000000"/>
                </a:solidFill>
              </a:defRPr>
            </a:lvl3pPr>
            <a:lvl4pPr>
              <a:defRPr sz="1050" b="0">
                <a:solidFill>
                  <a:srgbClr val="000000"/>
                </a:solidFill>
              </a:defRPr>
            </a:lvl4pPr>
            <a:lvl5pPr>
              <a:defRPr sz="1050" b="0">
                <a:solidFill>
                  <a:srgbClr val="000000"/>
                </a:solidFill>
              </a:defRPr>
            </a:lvl5pPr>
          </a:lstStyle>
          <a:p>
            <a:pPr lvl="0"/>
            <a:r>
              <a:rPr lang="en-US"/>
              <a:t>Click to edit Master text styles</a:t>
            </a:r>
          </a:p>
          <a:p>
            <a:pPr lvl="1"/>
            <a:r>
              <a:rPr lang="en-US"/>
              <a:t>Second level</a:t>
            </a:r>
          </a:p>
        </p:txBody>
      </p:sp>
      <p:sp>
        <p:nvSpPr>
          <p:cNvPr id="37" name="Content Placeholder 2"/>
          <p:cNvSpPr>
            <a:spLocks noGrp="1"/>
          </p:cNvSpPr>
          <p:nvPr>
            <p:ph idx="34"/>
          </p:nvPr>
        </p:nvSpPr>
        <p:spPr>
          <a:xfrm>
            <a:off x="4663440" y="1220840"/>
            <a:ext cx="3902336" cy="410736"/>
          </a:xfrm>
          <a:prstGeom prst="rect">
            <a:avLst/>
          </a:prstGeom>
          <a:solidFill>
            <a:schemeClr val="accent2"/>
          </a:solidFill>
        </p:spPr>
        <p:txBody>
          <a:bodyPr anchor="ctr">
            <a:noAutofit/>
          </a:bodyPr>
          <a:lstStyle>
            <a:lvl1pPr marL="0" indent="0" algn="l">
              <a:buNone/>
              <a:defRPr sz="1125" b="1">
                <a:solidFill>
                  <a:schemeClr val="bg1"/>
                </a:solidFill>
              </a:defRPr>
            </a:lvl1pPr>
            <a:lvl2pPr marL="297656" indent="-129779">
              <a:tabLst/>
              <a:defRPr sz="750" b="0">
                <a:solidFill>
                  <a:srgbClr val="000000"/>
                </a:solidFill>
              </a:defRPr>
            </a:lvl2pPr>
            <a:lvl3pPr>
              <a:defRPr sz="750" b="0">
                <a:solidFill>
                  <a:srgbClr val="000000"/>
                </a:solidFill>
              </a:defRPr>
            </a:lvl3pPr>
            <a:lvl4pPr>
              <a:defRPr sz="750" b="0">
                <a:solidFill>
                  <a:srgbClr val="000000"/>
                </a:solidFill>
              </a:defRPr>
            </a:lvl4pPr>
            <a:lvl5pPr>
              <a:defRPr sz="750" b="0">
                <a:solidFill>
                  <a:srgbClr val="000000"/>
                </a:solidFill>
              </a:defRPr>
            </a:lvl5pPr>
          </a:lstStyle>
          <a:p>
            <a:pPr lvl="0"/>
            <a:r>
              <a:rPr lang="en-US"/>
              <a:t>Click to edit Master text styles</a:t>
            </a:r>
          </a:p>
        </p:txBody>
      </p:sp>
      <p:sp>
        <p:nvSpPr>
          <p:cNvPr id="38" name="Content Placeholder 2"/>
          <p:cNvSpPr>
            <a:spLocks noGrp="1"/>
          </p:cNvSpPr>
          <p:nvPr>
            <p:ph idx="35"/>
          </p:nvPr>
        </p:nvSpPr>
        <p:spPr>
          <a:xfrm>
            <a:off x="571500" y="4049336"/>
            <a:ext cx="3897314" cy="1927412"/>
          </a:xfrm>
          <a:prstGeom prst="rect">
            <a:avLst/>
          </a:prstGeom>
          <a:solidFill>
            <a:schemeClr val="bg2"/>
          </a:solidFill>
        </p:spPr>
        <p:txBody>
          <a:bodyPr lIns="91440" tIns="91440" rIns="91440" bIns="91440">
            <a:noAutofit/>
          </a:bodyPr>
          <a:lstStyle>
            <a:lvl1pPr marL="0" indent="0">
              <a:buFontTx/>
              <a:buNone/>
              <a:defRPr sz="1125" b="1">
                <a:solidFill>
                  <a:srgbClr val="768591"/>
                </a:solidFill>
              </a:defRPr>
            </a:lvl1pPr>
            <a:lvl2pPr marL="297656" indent="-129779">
              <a:tabLst/>
              <a:defRPr sz="1125" b="0">
                <a:solidFill>
                  <a:srgbClr val="768591"/>
                </a:solidFill>
              </a:defRPr>
            </a:lvl2pPr>
            <a:lvl3pPr>
              <a:defRPr sz="1050" b="0">
                <a:solidFill>
                  <a:srgbClr val="000000"/>
                </a:solidFill>
              </a:defRPr>
            </a:lvl3pPr>
            <a:lvl4pPr>
              <a:defRPr sz="1050" b="0">
                <a:solidFill>
                  <a:srgbClr val="000000"/>
                </a:solidFill>
              </a:defRPr>
            </a:lvl4pPr>
            <a:lvl5pPr>
              <a:defRPr sz="1050" b="0">
                <a:solidFill>
                  <a:srgbClr val="000000"/>
                </a:solidFill>
              </a:defRPr>
            </a:lvl5pPr>
          </a:lstStyle>
          <a:p>
            <a:pPr lvl="0"/>
            <a:r>
              <a:rPr lang="en-US"/>
              <a:t>Click to edit Master text styles</a:t>
            </a:r>
          </a:p>
          <a:p>
            <a:pPr lvl="1"/>
            <a:r>
              <a:rPr lang="en-US"/>
              <a:t>Second level</a:t>
            </a:r>
          </a:p>
        </p:txBody>
      </p:sp>
      <p:sp>
        <p:nvSpPr>
          <p:cNvPr id="39" name="Content Placeholder 2"/>
          <p:cNvSpPr>
            <a:spLocks noGrp="1"/>
          </p:cNvSpPr>
          <p:nvPr>
            <p:ph idx="36"/>
          </p:nvPr>
        </p:nvSpPr>
        <p:spPr>
          <a:xfrm>
            <a:off x="571500" y="3638600"/>
            <a:ext cx="3897314" cy="410736"/>
          </a:xfrm>
          <a:prstGeom prst="rect">
            <a:avLst/>
          </a:prstGeom>
          <a:solidFill>
            <a:schemeClr val="accent2"/>
          </a:solidFill>
        </p:spPr>
        <p:txBody>
          <a:bodyPr anchor="ctr">
            <a:noAutofit/>
          </a:bodyPr>
          <a:lstStyle>
            <a:lvl1pPr marL="0" indent="0" algn="l">
              <a:buNone/>
              <a:defRPr sz="1125" b="1">
                <a:solidFill>
                  <a:schemeClr val="bg1"/>
                </a:solidFill>
              </a:defRPr>
            </a:lvl1pPr>
            <a:lvl2pPr marL="297656" indent="-129779">
              <a:tabLst/>
              <a:defRPr sz="750" b="0">
                <a:solidFill>
                  <a:srgbClr val="000000"/>
                </a:solidFill>
              </a:defRPr>
            </a:lvl2pPr>
            <a:lvl3pPr>
              <a:defRPr sz="750" b="0">
                <a:solidFill>
                  <a:srgbClr val="000000"/>
                </a:solidFill>
              </a:defRPr>
            </a:lvl3pPr>
            <a:lvl4pPr>
              <a:defRPr sz="750" b="0">
                <a:solidFill>
                  <a:srgbClr val="000000"/>
                </a:solidFill>
              </a:defRPr>
            </a:lvl4pPr>
            <a:lvl5pPr>
              <a:defRPr sz="750" b="0">
                <a:solidFill>
                  <a:srgbClr val="000000"/>
                </a:solidFill>
              </a:defRPr>
            </a:lvl5pPr>
          </a:lstStyle>
          <a:p>
            <a:pPr lvl="0"/>
            <a:r>
              <a:rPr lang="en-US"/>
              <a:t>Click to edit Master text styles</a:t>
            </a:r>
          </a:p>
        </p:txBody>
      </p:sp>
      <p:sp>
        <p:nvSpPr>
          <p:cNvPr id="44" name="Content Placeholder 2"/>
          <p:cNvSpPr>
            <a:spLocks noGrp="1"/>
          </p:cNvSpPr>
          <p:nvPr>
            <p:ph idx="37"/>
          </p:nvPr>
        </p:nvSpPr>
        <p:spPr>
          <a:xfrm>
            <a:off x="4663440" y="4049336"/>
            <a:ext cx="3902336" cy="1927412"/>
          </a:xfrm>
          <a:prstGeom prst="rect">
            <a:avLst/>
          </a:prstGeom>
          <a:solidFill>
            <a:schemeClr val="bg2"/>
          </a:solidFill>
        </p:spPr>
        <p:txBody>
          <a:bodyPr lIns="91440" tIns="91440" rIns="91440" bIns="91440">
            <a:noAutofit/>
          </a:bodyPr>
          <a:lstStyle>
            <a:lvl1pPr marL="0" indent="0">
              <a:buFontTx/>
              <a:buNone/>
              <a:defRPr sz="1125" b="1">
                <a:solidFill>
                  <a:srgbClr val="768591"/>
                </a:solidFill>
              </a:defRPr>
            </a:lvl1pPr>
            <a:lvl2pPr marL="297656" indent="-129779">
              <a:tabLst/>
              <a:defRPr sz="1125" b="0">
                <a:solidFill>
                  <a:srgbClr val="768591"/>
                </a:solidFill>
              </a:defRPr>
            </a:lvl2pPr>
            <a:lvl3pPr>
              <a:defRPr sz="1050" b="0">
                <a:solidFill>
                  <a:srgbClr val="000000"/>
                </a:solidFill>
              </a:defRPr>
            </a:lvl3pPr>
            <a:lvl4pPr>
              <a:defRPr sz="1050" b="0">
                <a:solidFill>
                  <a:srgbClr val="000000"/>
                </a:solidFill>
              </a:defRPr>
            </a:lvl4pPr>
            <a:lvl5pPr>
              <a:defRPr sz="1050" b="0">
                <a:solidFill>
                  <a:srgbClr val="000000"/>
                </a:solidFill>
              </a:defRPr>
            </a:lvl5pPr>
          </a:lstStyle>
          <a:p>
            <a:pPr lvl="0"/>
            <a:r>
              <a:rPr lang="en-US"/>
              <a:t>Click to edit Master text styles</a:t>
            </a:r>
          </a:p>
          <a:p>
            <a:pPr lvl="1"/>
            <a:r>
              <a:rPr lang="en-US"/>
              <a:t>Second level</a:t>
            </a:r>
          </a:p>
        </p:txBody>
      </p:sp>
      <p:sp>
        <p:nvSpPr>
          <p:cNvPr id="45" name="Content Placeholder 2"/>
          <p:cNvSpPr>
            <a:spLocks noGrp="1"/>
          </p:cNvSpPr>
          <p:nvPr>
            <p:ph idx="38"/>
          </p:nvPr>
        </p:nvSpPr>
        <p:spPr>
          <a:xfrm>
            <a:off x="4663440" y="3638600"/>
            <a:ext cx="3902336" cy="410736"/>
          </a:xfrm>
          <a:prstGeom prst="rect">
            <a:avLst/>
          </a:prstGeom>
          <a:solidFill>
            <a:schemeClr val="accent2"/>
          </a:solidFill>
        </p:spPr>
        <p:txBody>
          <a:bodyPr anchor="ctr">
            <a:noAutofit/>
          </a:bodyPr>
          <a:lstStyle>
            <a:lvl1pPr marL="0" indent="0" algn="l">
              <a:buNone/>
              <a:defRPr sz="1125" b="1">
                <a:solidFill>
                  <a:schemeClr val="bg1"/>
                </a:solidFill>
              </a:defRPr>
            </a:lvl1pPr>
            <a:lvl2pPr marL="297656" indent="-129779">
              <a:tabLst/>
              <a:defRPr sz="750" b="0">
                <a:solidFill>
                  <a:srgbClr val="000000"/>
                </a:solidFill>
              </a:defRPr>
            </a:lvl2pPr>
            <a:lvl3pPr>
              <a:defRPr sz="750" b="0">
                <a:solidFill>
                  <a:srgbClr val="000000"/>
                </a:solidFill>
              </a:defRPr>
            </a:lvl3pPr>
            <a:lvl4pPr>
              <a:defRPr sz="750" b="0">
                <a:solidFill>
                  <a:srgbClr val="000000"/>
                </a:solidFill>
              </a:defRPr>
            </a:lvl4pPr>
            <a:lvl5pPr>
              <a:defRPr sz="750" b="0">
                <a:solidFill>
                  <a:srgbClr val="000000"/>
                </a:solidFill>
              </a:defRPr>
            </a:lvl5pPr>
          </a:lstStyle>
          <a:p>
            <a:pPr lvl="0"/>
            <a:r>
              <a:rPr lang="en-US"/>
              <a:t>Click to edit Master text styles</a:t>
            </a:r>
          </a:p>
        </p:txBody>
      </p:sp>
      <p:sp>
        <p:nvSpPr>
          <p:cNvPr id="11"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2"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4074311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Two Thirds One Third Exhibi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2242" y="215946"/>
            <a:ext cx="8538883" cy="816670"/>
          </a:xfrm>
          <a:prstGeom prst="rect">
            <a:avLst/>
          </a:prstGeom>
        </p:spPr>
        <p:txBody>
          <a:bodyPr anchor="ctr"/>
          <a:lstStyle>
            <a:lvl1pPr>
              <a:defRPr sz="3000">
                <a:solidFill>
                  <a:srgbClr val="768591"/>
                </a:solidFill>
              </a:defRPr>
            </a:lvl1pPr>
          </a:lstStyle>
          <a:p>
            <a:r>
              <a:rPr lang="en-US" dirty="0"/>
              <a:t>Two Thirds-One Third Exhibit Slide </a:t>
            </a:r>
          </a:p>
        </p:txBody>
      </p:sp>
      <p:sp>
        <p:nvSpPr>
          <p:cNvPr id="8" name="Text Placeholder 7"/>
          <p:cNvSpPr>
            <a:spLocks noGrp="1"/>
          </p:cNvSpPr>
          <p:nvPr>
            <p:ph type="body" sz="quarter" idx="16" hasCustomPrompt="1"/>
          </p:nvPr>
        </p:nvSpPr>
        <p:spPr>
          <a:xfrm>
            <a:off x="454026" y="1247523"/>
            <a:ext cx="5421313" cy="395625"/>
          </a:xfrm>
          <a:prstGeom prst="rect">
            <a:avLst/>
          </a:prstGeom>
        </p:spPr>
        <p:txBody>
          <a:bodyPr lIns="91440" anchor="t">
            <a:noAutofit/>
          </a:bodyPr>
          <a:lstStyle>
            <a:lvl1pPr marL="0" indent="0">
              <a:buNone/>
              <a:defRPr sz="1750" cap="none" baseline="0">
                <a:solidFill>
                  <a:schemeClr val="accent2"/>
                </a:solidFill>
              </a:defRPr>
            </a:lvl1pPr>
          </a:lstStyle>
          <a:p>
            <a:pPr lvl="0"/>
            <a:r>
              <a:rPr lang="en-US" dirty="0"/>
              <a:t>Click to edit exhibit title</a:t>
            </a:r>
          </a:p>
        </p:txBody>
      </p:sp>
      <p:sp>
        <p:nvSpPr>
          <p:cNvPr id="29" name="Text Placeholder 7"/>
          <p:cNvSpPr>
            <a:spLocks noGrp="1"/>
          </p:cNvSpPr>
          <p:nvPr>
            <p:ph type="body" sz="quarter" idx="17" hasCustomPrompt="1"/>
          </p:nvPr>
        </p:nvSpPr>
        <p:spPr>
          <a:xfrm>
            <a:off x="6069015" y="1247523"/>
            <a:ext cx="2927068" cy="395625"/>
          </a:xfrm>
          <a:prstGeom prst="rect">
            <a:avLst/>
          </a:prstGeom>
        </p:spPr>
        <p:txBody>
          <a:bodyPr lIns="91440" anchor="t">
            <a:noAutofit/>
          </a:bodyPr>
          <a:lstStyle>
            <a:lvl1pPr marL="0" indent="0">
              <a:buNone/>
              <a:defRPr sz="1750" cap="none" baseline="0">
                <a:solidFill>
                  <a:schemeClr val="accent2"/>
                </a:solidFill>
              </a:defRPr>
            </a:lvl1pPr>
          </a:lstStyle>
          <a:p>
            <a:pPr lvl="0"/>
            <a:r>
              <a:rPr lang="en-US" dirty="0"/>
              <a:t>Click to edit exhibit title</a:t>
            </a:r>
          </a:p>
        </p:txBody>
      </p:sp>
      <p:sp>
        <p:nvSpPr>
          <p:cNvPr id="4" name="Content Placeholder 3"/>
          <p:cNvSpPr>
            <a:spLocks noGrp="1"/>
          </p:cNvSpPr>
          <p:nvPr>
            <p:ph sz="quarter" idx="20"/>
          </p:nvPr>
        </p:nvSpPr>
        <p:spPr>
          <a:xfrm>
            <a:off x="454422" y="1858698"/>
            <a:ext cx="5421313" cy="4217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21"/>
          </p:nvPr>
        </p:nvSpPr>
        <p:spPr>
          <a:xfrm>
            <a:off x="6069015" y="1858698"/>
            <a:ext cx="2927068" cy="4217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9"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9232052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losing Slide 1">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
            <a:ext cx="9144000" cy="5899149"/>
          </a:xfrm>
          <a:prstGeom prst="rect">
            <a:avLst/>
          </a:prstGeom>
        </p:spPr>
      </p:pic>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flipH="1" flipV="1">
            <a:off x="5049982" y="2"/>
            <a:ext cx="4118956" cy="5899149"/>
          </a:xfrm>
          <a:prstGeom prst="rect">
            <a:avLst/>
          </a:prstGeom>
        </p:spPr>
      </p:pic>
      <p:sp>
        <p:nvSpPr>
          <p:cNvPr id="2" name="Title 1"/>
          <p:cNvSpPr>
            <a:spLocks noGrp="1"/>
          </p:cNvSpPr>
          <p:nvPr>
            <p:ph type="title"/>
          </p:nvPr>
        </p:nvSpPr>
        <p:spPr>
          <a:xfrm>
            <a:off x="514350" y="1"/>
            <a:ext cx="4112079" cy="5899150"/>
          </a:xfrm>
        </p:spPr>
        <p:txBody>
          <a:bodyPr anchor="ctr"/>
          <a:lstStyle>
            <a:lvl1pPr>
              <a:defRPr>
                <a:solidFill>
                  <a:schemeClr val="bg1"/>
                </a:solidFill>
              </a:defRPr>
            </a:lvl1pPr>
          </a:lstStyle>
          <a:p>
            <a:r>
              <a:rPr lang="en-US"/>
              <a:t>Click to edit Master title style</a:t>
            </a:r>
          </a:p>
        </p:txBody>
      </p:sp>
      <p:sp>
        <p:nvSpPr>
          <p:cNvPr id="5"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7"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6467682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ext/Quote + Image">
    <p:spTree>
      <p:nvGrpSpPr>
        <p:cNvPr id="1" name=""/>
        <p:cNvGrpSpPr/>
        <p:nvPr/>
      </p:nvGrpSpPr>
      <p:grpSpPr>
        <a:xfrm>
          <a:off x="0" y="0"/>
          <a:ext cx="0" cy="0"/>
          <a:chOff x="0" y="0"/>
          <a:chExt cx="0" cy="0"/>
        </a:xfrm>
      </p:grpSpPr>
      <p:sp>
        <p:nvSpPr>
          <p:cNvPr id="5" name="Rectangle 4"/>
          <p:cNvSpPr/>
          <p:nvPr/>
        </p:nvSpPr>
        <p:spPr>
          <a:xfrm>
            <a:off x="0" y="1"/>
            <a:ext cx="9144000" cy="374754"/>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9" name="Picture Placeholder 11"/>
          <p:cNvSpPr>
            <a:spLocks noGrp="1"/>
          </p:cNvSpPr>
          <p:nvPr>
            <p:ph type="pic" sz="quarter" idx="13"/>
          </p:nvPr>
        </p:nvSpPr>
        <p:spPr>
          <a:xfrm>
            <a:off x="0" y="0"/>
            <a:ext cx="9144000" cy="6099208"/>
          </a:xfrm>
          <a:prstGeom prst="rect">
            <a:avLst/>
          </a:prstGeom>
        </p:spPr>
        <p:txBody>
          <a:bodyPr/>
          <a:lstStyle>
            <a:lvl1pPr marL="0" indent="0">
              <a:buNone/>
              <a:defRPr sz="1050" b="0">
                <a:solidFill>
                  <a:schemeClr val="tx1"/>
                </a:solidFill>
              </a:defRPr>
            </a:lvl1pPr>
          </a:lstStyle>
          <a:p>
            <a:r>
              <a:rPr lang="en-US"/>
              <a:t>Click icon to add picture</a:t>
            </a:r>
            <a:endParaRPr lang="en-US" dirty="0"/>
          </a:p>
        </p:txBody>
      </p:sp>
      <p:grpSp>
        <p:nvGrpSpPr>
          <p:cNvPr id="7" name="Group 6"/>
          <p:cNvGrpSpPr/>
          <p:nvPr/>
        </p:nvGrpSpPr>
        <p:grpSpPr>
          <a:xfrm>
            <a:off x="5680552" y="3335825"/>
            <a:ext cx="2899813" cy="1261863"/>
            <a:chOff x="646279" y="4426911"/>
            <a:chExt cx="4639700" cy="1514235"/>
          </a:xfrm>
        </p:grpSpPr>
        <p:pic>
          <p:nvPicPr>
            <p:cNvPr id="8" name="Picture 7"/>
            <p:cNvPicPr>
              <a:picLocks noChangeAspect="1"/>
            </p:cNvPicPr>
            <p:nvPr/>
          </p:nvPicPr>
          <p:blipFill>
            <a:blip r:embed="rId2">
              <a:alphaModFix amt="80000"/>
              <a:extLst>
                <a:ext uri="{28A0092B-C50C-407E-A947-70E740481C1C}">
                  <a14:useLocalDpi xmlns:a14="http://schemas.microsoft.com/office/drawing/2010/main"/>
                </a:ext>
              </a:extLst>
            </a:blip>
            <a:stretch>
              <a:fillRect/>
            </a:stretch>
          </p:blipFill>
          <p:spPr>
            <a:xfrm>
              <a:off x="3437104" y="4426911"/>
              <a:ext cx="1848875" cy="1488118"/>
            </a:xfrm>
            <a:prstGeom prst="rect">
              <a:avLst/>
            </a:prstGeom>
          </p:spPr>
        </p:pic>
        <p:sp>
          <p:nvSpPr>
            <p:cNvPr id="10" name="TextBox 9"/>
            <p:cNvSpPr txBox="1"/>
            <p:nvPr/>
          </p:nvSpPr>
          <p:spPr>
            <a:xfrm>
              <a:off x="646279" y="5025428"/>
              <a:ext cx="2790825" cy="915718"/>
            </a:xfrm>
            <a:prstGeom prst="rect">
              <a:avLst/>
            </a:prstGeom>
          </p:spPr>
          <p:txBody>
            <a:bodyPr wrap="square" lIns="0" tIns="0" rIns="0" bIns="0" rtlCol="0">
              <a:noAutofit/>
            </a:bodyPr>
            <a:lstStyle/>
            <a:p>
              <a:pPr marL="0" indent="0">
                <a:spcBef>
                  <a:spcPts val="750"/>
                </a:spcBef>
                <a:spcAft>
                  <a:spcPts val="0"/>
                </a:spcAft>
                <a:buNone/>
              </a:pPr>
              <a:r>
                <a:rPr lang="en-US" sz="4500" b="0" dirty="0">
                  <a:solidFill>
                    <a:schemeClr val="bg1">
                      <a:alpha val="80000"/>
                    </a:schemeClr>
                  </a:solidFill>
                </a:rPr>
                <a:t>we</a:t>
              </a:r>
              <a:r>
                <a:rPr lang="en-US" sz="3000" b="0" dirty="0">
                  <a:solidFill>
                    <a:schemeClr val="bg1">
                      <a:alpha val="80000"/>
                    </a:schemeClr>
                  </a:solidFill>
                </a:rPr>
                <a:t> </a:t>
              </a:r>
              <a:r>
                <a:rPr lang="en-US" sz="4500" b="0" dirty="0">
                  <a:solidFill>
                    <a:schemeClr val="bg1">
                      <a:alpha val="80000"/>
                    </a:schemeClr>
                  </a:solidFill>
                </a:rPr>
                <a:t>are</a:t>
              </a:r>
            </a:p>
          </p:txBody>
        </p:sp>
      </p:grpSp>
      <p:sp>
        <p:nvSpPr>
          <p:cNvPr id="11" name="Text Placeholder 2"/>
          <p:cNvSpPr>
            <a:spLocks noGrp="1" noChangeAspect="1"/>
          </p:cNvSpPr>
          <p:nvPr>
            <p:ph type="body" sz="quarter" idx="14" hasCustomPrompt="1"/>
          </p:nvPr>
        </p:nvSpPr>
        <p:spPr>
          <a:xfrm>
            <a:off x="576294" y="2288761"/>
            <a:ext cx="7329456" cy="2287163"/>
          </a:xfrm>
          <a:prstGeom prst="rect">
            <a:avLst/>
          </a:prstGeom>
          <a:noFill/>
          <a:ln>
            <a:noFill/>
          </a:ln>
        </p:spPr>
        <p:txBody>
          <a:bodyPr lIns="0" tIns="0" rIns="0" bIns="0" anchor="ctr">
            <a:noAutofit/>
          </a:bodyPr>
          <a:lstStyle>
            <a:lvl1pPr marL="0" marR="0" indent="0" algn="l" defTabSz="342900" rtl="0" eaLnBrk="1" fontAlgn="auto" latinLnBrk="0" hangingPunct="1">
              <a:lnSpc>
                <a:spcPct val="100000"/>
              </a:lnSpc>
              <a:spcBef>
                <a:spcPts val="225"/>
              </a:spcBef>
              <a:spcAft>
                <a:spcPts val="225"/>
              </a:spcAft>
              <a:buClrTx/>
              <a:buSzTx/>
              <a:buFont typeface="Wingdings" charset="2"/>
              <a:buNone/>
              <a:tabLst/>
              <a:defRPr sz="2750" b="1" baseline="0">
                <a:solidFill>
                  <a:schemeClr val="bg1"/>
                </a:solidFill>
              </a:defRPr>
            </a:lvl1pPr>
            <a:lvl2pPr>
              <a:defRPr sz="1125"/>
            </a:lvl2pPr>
            <a:lvl3pPr>
              <a:defRPr sz="1125"/>
            </a:lvl3pPr>
            <a:lvl4pPr>
              <a:defRPr sz="1125"/>
            </a:lvl4pPr>
            <a:lvl5pPr>
              <a:defRPr sz="1125"/>
            </a:lvl5pPr>
          </a:lstStyle>
          <a:p>
            <a:pPr lvl="0"/>
            <a:r>
              <a:rPr lang="en-US" dirty="0"/>
              <a:t>Text or quote text with photo place holder </a:t>
            </a:r>
          </a:p>
        </p:txBody>
      </p:sp>
      <p:sp>
        <p:nvSpPr>
          <p:cNvPr id="13"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4"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3206448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ext/Quote 1DkB">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68C3E68-E261-4FA5-AD11-B0B22BFABC9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p:blipFill>
        <p:spPr>
          <a:xfrm>
            <a:off x="0" y="1382316"/>
            <a:ext cx="9144000" cy="4093368"/>
          </a:xfrm>
          <a:prstGeom prst="rect">
            <a:avLst/>
          </a:prstGeom>
        </p:spPr>
      </p:pic>
      <p:sp>
        <p:nvSpPr>
          <p:cNvPr id="21" name="Rectangle 20"/>
          <p:cNvSpPr/>
          <p:nvPr/>
        </p:nvSpPr>
        <p:spPr>
          <a:xfrm>
            <a:off x="0" y="0"/>
            <a:ext cx="9143999" cy="6858000"/>
          </a:xfrm>
          <a:prstGeom prst="rect">
            <a:avLst/>
          </a:prstGeom>
          <a:solidFill>
            <a:srgbClr val="00A2E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34" name="Group 33"/>
          <p:cNvGrpSpPr/>
          <p:nvPr/>
        </p:nvGrpSpPr>
        <p:grpSpPr>
          <a:xfrm>
            <a:off x="2926702" y="1"/>
            <a:ext cx="3967884" cy="672444"/>
            <a:chOff x="439911" y="1886916"/>
            <a:chExt cx="4689091" cy="2096705"/>
          </a:xfrm>
          <a:solidFill>
            <a:schemeClr val="bg1">
              <a:alpha val="80000"/>
            </a:schemeClr>
          </a:solidFill>
        </p:grpSpPr>
        <p:sp>
          <p:nvSpPr>
            <p:cNvPr id="35" name="Rectangle 34"/>
            <p:cNvSpPr/>
            <p:nvPr/>
          </p:nvSpPr>
          <p:spPr>
            <a:xfrm rot="16200000">
              <a:off x="1712843" y="2809480"/>
              <a:ext cx="2081391" cy="244322"/>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6" name="Rectangle 35"/>
            <p:cNvSpPr/>
            <p:nvPr/>
          </p:nvSpPr>
          <p:spPr>
            <a:xfrm rot="16200000">
              <a:off x="799772" y="2739121"/>
              <a:ext cx="2081394" cy="385039"/>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7" name="Rectangle 36"/>
            <p:cNvSpPr/>
            <p:nvPr/>
          </p:nvSpPr>
          <p:spPr>
            <a:xfrm rot="16200000">
              <a:off x="-401062" y="2739180"/>
              <a:ext cx="2085414" cy="40346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8" name="Rectangle 37"/>
            <p:cNvSpPr/>
            <p:nvPr/>
          </p:nvSpPr>
          <p:spPr>
            <a:xfrm rot="16200000">
              <a:off x="2112483" y="2795214"/>
              <a:ext cx="2085407" cy="276865"/>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9" name="Rectangle 38"/>
            <p:cNvSpPr/>
            <p:nvPr/>
          </p:nvSpPr>
          <p:spPr>
            <a:xfrm rot="16200000">
              <a:off x="2897089" y="2836259"/>
              <a:ext cx="2085412" cy="19477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40" name="Rectangle 39"/>
            <p:cNvSpPr/>
            <p:nvPr/>
          </p:nvSpPr>
          <p:spPr>
            <a:xfrm rot="16200000">
              <a:off x="3775666" y="2849376"/>
              <a:ext cx="2081394" cy="16452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41" name="Rectangle 40"/>
            <p:cNvSpPr/>
            <p:nvPr/>
          </p:nvSpPr>
          <p:spPr>
            <a:xfrm rot="16200000">
              <a:off x="4041119" y="2884452"/>
              <a:ext cx="2085419" cy="90347"/>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grpSp>
    </p:spTree>
    <p:extLst>
      <p:ext uri="{BB962C8B-B14F-4D97-AF65-F5344CB8AC3E}">
        <p14:creationId xmlns:p14="http://schemas.microsoft.com/office/powerpoint/2010/main" val="31905715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Text/Quote 1DkB">
    <p:spTree>
      <p:nvGrpSpPr>
        <p:cNvPr id="1" name=""/>
        <p:cNvGrpSpPr/>
        <p:nvPr/>
      </p:nvGrpSpPr>
      <p:grpSpPr>
        <a:xfrm>
          <a:off x="0" y="0"/>
          <a:ext cx="0" cy="0"/>
          <a:chOff x="0" y="0"/>
          <a:chExt cx="0" cy="0"/>
        </a:xfrm>
      </p:grpSpPr>
      <p:pic>
        <p:nvPicPr>
          <p:cNvPr id="564228" name="Picture 4" descr="C:\Users\Bert\Downloads\pexels-andrea-piacquadio-381274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81186"/>
            <a:ext cx="9144000" cy="609562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0"/>
            <a:ext cx="9143999" cy="6858000"/>
          </a:xfrm>
          <a:prstGeom prst="rect">
            <a:avLst/>
          </a:prstGeom>
          <a:solidFill>
            <a:schemeClr val="accent3">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9"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grpSp>
        <p:nvGrpSpPr>
          <p:cNvPr id="34" name="Group 33"/>
          <p:cNvGrpSpPr/>
          <p:nvPr/>
        </p:nvGrpSpPr>
        <p:grpSpPr>
          <a:xfrm>
            <a:off x="2926702" y="1"/>
            <a:ext cx="3967884" cy="672444"/>
            <a:chOff x="439911" y="1886916"/>
            <a:chExt cx="4689091" cy="2096705"/>
          </a:xfrm>
          <a:solidFill>
            <a:schemeClr val="bg1">
              <a:alpha val="80000"/>
            </a:schemeClr>
          </a:solidFill>
        </p:grpSpPr>
        <p:sp>
          <p:nvSpPr>
            <p:cNvPr id="35" name="Rectangle 34"/>
            <p:cNvSpPr/>
            <p:nvPr/>
          </p:nvSpPr>
          <p:spPr>
            <a:xfrm rot="16200000">
              <a:off x="1712843" y="2809480"/>
              <a:ext cx="2081391" cy="244322"/>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6" name="Rectangle 35"/>
            <p:cNvSpPr/>
            <p:nvPr/>
          </p:nvSpPr>
          <p:spPr>
            <a:xfrm rot="16200000">
              <a:off x="799772" y="2739121"/>
              <a:ext cx="2081394" cy="385039"/>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7" name="Rectangle 36"/>
            <p:cNvSpPr/>
            <p:nvPr/>
          </p:nvSpPr>
          <p:spPr>
            <a:xfrm rot="16200000">
              <a:off x="-401062" y="2739180"/>
              <a:ext cx="2085414" cy="40346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8" name="Rectangle 37"/>
            <p:cNvSpPr/>
            <p:nvPr/>
          </p:nvSpPr>
          <p:spPr>
            <a:xfrm rot="16200000">
              <a:off x="2112483" y="2795214"/>
              <a:ext cx="2085407" cy="276865"/>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9" name="Rectangle 38"/>
            <p:cNvSpPr/>
            <p:nvPr/>
          </p:nvSpPr>
          <p:spPr>
            <a:xfrm rot="16200000">
              <a:off x="2897089" y="2836259"/>
              <a:ext cx="2085412" cy="19477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40" name="Rectangle 39"/>
            <p:cNvSpPr/>
            <p:nvPr/>
          </p:nvSpPr>
          <p:spPr>
            <a:xfrm rot="16200000">
              <a:off x="3775666" y="2849376"/>
              <a:ext cx="2081394" cy="16452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41" name="Rectangle 40"/>
            <p:cNvSpPr/>
            <p:nvPr/>
          </p:nvSpPr>
          <p:spPr>
            <a:xfrm rot="16200000">
              <a:off x="4041119" y="2884452"/>
              <a:ext cx="2085419" cy="90347"/>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grpSp>
    </p:spTree>
    <p:extLst>
      <p:ext uri="{BB962C8B-B14F-4D97-AF65-F5344CB8AC3E}">
        <p14:creationId xmlns:p14="http://schemas.microsoft.com/office/powerpoint/2010/main" val="25997207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532482" name="Picture 2" descr="Person Holding Smartphone While Sitting"/>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25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a:xfrm>
            <a:off x="0" y="381000"/>
            <a:ext cx="9144000" cy="5867400"/>
          </a:xfrm>
          <a:prstGeom prst="rect">
            <a:avLst/>
          </a:prstGeom>
          <a:solidFill>
            <a:srgbClr val="00AFAA">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23"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grpSp>
        <p:nvGrpSpPr>
          <p:cNvPr id="10" name="Group 9"/>
          <p:cNvGrpSpPr/>
          <p:nvPr/>
        </p:nvGrpSpPr>
        <p:grpSpPr>
          <a:xfrm>
            <a:off x="2926702" y="1"/>
            <a:ext cx="3967884" cy="672444"/>
            <a:chOff x="439911" y="1886916"/>
            <a:chExt cx="4689091" cy="2096705"/>
          </a:xfrm>
          <a:solidFill>
            <a:schemeClr val="bg1">
              <a:alpha val="80000"/>
            </a:schemeClr>
          </a:solidFill>
        </p:grpSpPr>
        <p:sp>
          <p:nvSpPr>
            <p:cNvPr id="11" name="Rectangle 10"/>
            <p:cNvSpPr/>
            <p:nvPr/>
          </p:nvSpPr>
          <p:spPr>
            <a:xfrm rot="16200000">
              <a:off x="1712843" y="2809480"/>
              <a:ext cx="2081391" cy="244322"/>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2" name="Rectangle 11"/>
            <p:cNvSpPr/>
            <p:nvPr/>
          </p:nvSpPr>
          <p:spPr>
            <a:xfrm rot="16200000">
              <a:off x="799772" y="2739121"/>
              <a:ext cx="2081394" cy="385039"/>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3" name="Rectangle 12"/>
            <p:cNvSpPr/>
            <p:nvPr/>
          </p:nvSpPr>
          <p:spPr>
            <a:xfrm rot="16200000">
              <a:off x="-401062" y="2739180"/>
              <a:ext cx="2085414" cy="40346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4" name="Rectangle 13"/>
            <p:cNvSpPr/>
            <p:nvPr/>
          </p:nvSpPr>
          <p:spPr>
            <a:xfrm rot="16200000">
              <a:off x="2112483" y="2795214"/>
              <a:ext cx="2085407" cy="276865"/>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5" name="Rectangle 14"/>
            <p:cNvSpPr/>
            <p:nvPr/>
          </p:nvSpPr>
          <p:spPr>
            <a:xfrm rot="16200000">
              <a:off x="2897089" y="2836259"/>
              <a:ext cx="2085412" cy="19477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6" name="Rectangle 15"/>
            <p:cNvSpPr/>
            <p:nvPr/>
          </p:nvSpPr>
          <p:spPr>
            <a:xfrm rot="16200000">
              <a:off x="3775666" y="2849376"/>
              <a:ext cx="2081394" cy="16452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17" name="Rectangle 16"/>
            <p:cNvSpPr/>
            <p:nvPr/>
          </p:nvSpPr>
          <p:spPr>
            <a:xfrm rot="16200000">
              <a:off x="4041119" y="2884452"/>
              <a:ext cx="2085419" cy="90347"/>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grpSp>
      <p:sp>
        <p:nvSpPr>
          <p:cNvPr id="18" name="Text Placeholder 2"/>
          <p:cNvSpPr>
            <a:spLocks noGrp="1" noChangeAspect="1"/>
          </p:cNvSpPr>
          <p:nvPr>
            <p:ph type="body" sz="quarter" idx="14" hasCustomPrompt="1"/>
          </p:nvPr>
        </p:nvSpPr>
        <p:spPr>
          <a:xfrm>
            <a:off x="576294" y="1039338"/>
            <a:ext cx="8186706" cy="4986106"/>
          </a:xfrm>
          <a:prstGeom prst="rect">
            <a:avLst/>
          </a:prstGeom>
          <a:noFill/>
          <a:ln>
            <a:noFill/>
          </a:ln>
        </p:spPr>
        <p:txBody>
          <a:bodyPr lIns="0" tIns="0" rIns="0" bIns="0" anchor="ctr">
            <a:noAutofit/>
          </a:bodyPr>
          <a:lstStyle>
            <a:lvl1pPr marL="0" marR="0" indent="0" algn="r" defTabSz="342900" rtl="0" eaLnBrk="1" fontAlgn="auto" latinLnBrk="0" hangingPunct="1">
              <a:lnSpc>
                <a:spcPct val="100000"/>
              </a:lnSpc>
              <a:spcBef>
                <a:spcPts val="225"/>
              </a:spcBef>
              <a:spcAft>
                <a:spcPts val="225"/>
              </a:spcAft>
              <a:buClrTx/>
              <a:buSzTx/>
              <a:buFont typeface="Wingdings" charset="2"/>
              <a:buNone/>
              <a:tabLst/>
              <a:defRPr sz="2750" b="1" baseline="0">
                <a:solidFill>
                  <a:schemeClr val="bg1"/>
                </a:solidFill>
              </a:defRPr>
            </a:lvl1pPr>
            <a:lvl2pPr>
              <a:defRPr sz="1125"/>
            </a:lvl2pPr>
            <a:lvl3pPr>
              <a:defRPr sz="1125"/>
            </a:lvl3pPr>
            <a:lvl4pPr>
              <a:defRPr sz="1125"/>
            </a:lvl4pPr>
            <a:lvl5pPr>
              <a:defRPr sz="1125"/>
            </a:lvl5pPr>
          </a:lstStyle>
          <a:p>
            <a:pPr lvl="0"/>
            <a:r>
              <a:rPr lang="en-US" dirty="0"/>
              <a:t>Text or quote text with photo place holder </a:t>
            </a:r>
          </a:p>
        </p:txBody>
      </p:sp>
    </p:spTree>
    <p:extLst>
      <p:ext uri="{BB962C8B-B14F-4D97-AF65-F5344CB8AC3E}">
        <p14:creationId xmlns:p14="http://schemas.microsoft.com/office/powerpoint/2010/main" val="33735945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ext/Quote 1B">
    <p:spTree>
      <p:nvGrpSpPr>
        <p:cNvPr id="1" name=""/>
        <p:cNvGrpSpPr/>
        <p:nvPr/>
      </p:nvGrpSpPr>
      <p:grpSpPr>
        <a:xfrm>
          <a:off x="0" y="0"/>
          <a:ext cx="0" cy="0"/>
          <a:chOff x="0" y="0"/>
          <a:chExt cx="0" cy="0"/>
        </a:xfrm>
      </p:grpSpPr>
      <p:pic>
        <p:nvPicPr>
          <p:cNvPr id="7" name="Picture 6" descr="A picture containing X-ray film&#10;&#10;Description automatically generated">
            <a:extLst>
              <a:ext uri="{FF2B5EF4-FFF2-40B4-BE49-F238E27FC236}">
                <a16:creationId xmlns:a16="http://schemas.microsoft.com/office/drawing/2014/main" id="{468C3E68-E261-4FA5-AD11-B0B22BFABC9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0" y="571500"/>
            <a:ext cx="9144000" cy="5715000"/>
          </a:xfrm>
          <a:prstGeom prst="rect">
            <a:avLst/>
          </a:prstGeom>
        </p:spPr>
      </p:pic>
      <p:sp>
        <p:nvSpPr>
          <p:cNvPr id="31"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32"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
        <p:nvSpPr>
          <p:cNvPr id="21" name="Rectangle 20"/>
          <p:cNvSpPr/>
          <p:nvPr/>
        </p:nvSpPr>
        <p:spPr>
          <a:xfrm>
            <a:off x="0" y="-2"/>
            <a:ext cx="9144000" cy="6854381"/>
          </a:xfrm>
          <a:prstGeom prst="rect">
            <a:avLst/>
          </a:prstGeom>
          <a:solidFill>
            <a:srgbClr val="00538B">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22" name="Group 21"/>
          <p:cNvGrpSpPr/>
          <p:nvPr/>
        </p:nvGrpSpPr>
        <p:grpSpPr>
          <a:xfrm>
            <a:off x="2926702" y="1"/>
            <a:ext cx="3967884" cy="672444"/>
            <a:chOff x="439911" y="1886916"/>
            <a:chExt cx="4689091" cy="2096705"/>
          </a:xfrm>
          <a:solidFill>
            <a:schemeClr val="bg1">
              <a:alpha val="80000"/>
            </a:schemeClr>
          </a:solidFill>
        </p:grpSpPr>
        <p:sp>
          <p:nvSpPr>
            <p:cNvPr id="23" name="Rectangle 22"/>
            <p:cNvSpPr/>
            <p:nvPr/>
          </p:nvSpPr>
          <p:spPr>
            <a:xfrm rot="16200000">
              <a:off x="1712843" y="2809480"/>
              <a:ext cx="2081391" cy="244322"/>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5" name="Rectangle 24"/>
            <p:cNvSpPr/>
            <p:nvPr/>
          </p:nvSpPr>
          <p:spPr>
            <a:xfrm rot="16200000">
              <a:off x="799772" y="2739121"/>
              <a:ext cx="2081394" cy="385039"/>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6" name="Rectangle 25"/>
            <p:cNvSpPr/>
            <p:nvPr/>
          </p:nvSpPr>
          <p:spPr>
            <a:xfrm rot="16200000">
              <a:off x="-401062" y="2739180"/>
              <a:ext cx="2085414" cy="40346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7" name="Rectangle 26"/>
            <p:cNvSpPr/>
            <p:nvPr/>
          </p:nvSpPr>
          <p:spPr>
            <a:xfrm rot="16200000">
              <a:off x="2112483" y="2795214"/>
              <a:ext cx="2085407" cy="276865"/>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8" name="Rectangle 27"/>
            <p:cNvSpPr/>
            <p:nvPr/>
          </p:nvSpPr>
          <p:spPr>
            <a:xfrm rot="16200000">
              <a:off x="2897089" y="2836259"/>
              <a:ext cx="2085412" cy="19477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9" name="Rectangle 28"/>
            <p:cNvSpPr/>
            <p:nvPr/>
          </p:nvSpPr>
          <p:spPr>
            <a:xfrm rot="16200000">
              <a:off x="3775666" y="2849376"/>
              <a:ext cx="2081394" cy="16452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0" name="Rectangle 29"/>
            <p:cNvSpPr/>
            <p:nvPr/>
          </p:nvSpPr>
          <p:spPr>
            <a:xfrm rot="16200000">
              <a:off x="4041119" y="2884452"/>
              <a:ext cx="2085419" cy="90347"/>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grpSp>
      <p:sp>
        <p:nvSpPr>
          <p:cNvPr id="24" name="Text Placeholder 2"/>
          <p:cNvSpPr>
            <a:spLocks noGrp="1" noChangeAspect="1"/>
          </p:cNvSpPr>
          <p:nvPr>
            <p:ph type="body" sz="quarter" idx="14" hasCustomPrompt="1"/>
          </p:nvPr>
        </p:nvSpPr>
        <p:spPr>
          <a:xfrm>
            <a:off x="576294" y="1039338"/>
            <a:ext cx="7729506" cy="4986106"/>
          </a:xfrm>
          <a:prstGeom prst="rect">
            <a:avLst/>
          </a:prstGeom>
          <a:noFill/>
          <a:ln>
            <a:noFill/>
          </a:ln>
        </p:spPr>
        <p:txBody>
          <a:bodyPr lIns="0" tIns="0" rIns="0" bIns="0" anchor="ctr">
            <a:noAutofit/>
          </a:bodyPr>
          <a:lstStyle>
            <a:lvl1pPr marL="0" marR="0" indent="0" algn="r" defTabSz="342900" rtl="0" eaLnBrk="1" fontAlgn="auto" latinLnBrk="0" hangingPunct="1">
              <a:lnSpc>
                <a:spcPct val="100000"/>
              </a:lnSpc>
              <a:spcBef>
                <a:spcPts val="225"/>
              </a:spcBef>
              <a:spcAft>
                <a:spcPts val="225"/>
              </a:spcAft>
              <a:buClrTx/>
              <a:buSzTx/>
              <a:buFont typeface="Wingdings" charset="2"/>
              <a:buNone/>
              <a:tabLst/>
              <a:defRPr sz="2750" b="1" baseline="0">
                <a:solidFill>
                  <a:schemeClr val="bg1"/>
                </a:solidFill>
              </a:defRPr>
            </a:lvl1pPr>
            <a:lvl2pPr>
              <a:defRPr sz="1125"/>
            </a:lvl2pPr>
            <a:lvl3pPr>
              <a:defRPr sz="1125"/>
            </a:lvl3pPr>
            <a:lvl4pPr>
              <a:defRPr sz="1125"/>
            </a:lvl4pPr>
            <a:lvl5pPr>
              <a:defRPr sz="1125"/>
            </a:lvl5pPr>
          </a:lstStyle>
          <a:p>
            <a:pPr lvl="0"/>
            <a:r>
              <a:rPr lang="en-US" dirty="0"/>
              <a:t>Text or quote text with photo place holder </a:t>
            </a:r>
          </a:p>
        </p:txBody>
      </p:sp>
    </p:spTree>
    <p:extLst>
      <p:ext uri="{BB962C8B-B14F-4D97-AF65-F5344CB8AC3E}">
        <p14:creationId xmlns:p14="http://schemas.microsoft.com/office/powerpoint/2010/main" val="36125719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1_Text/Quote 1B">
    <p:spTree>
      <p:nvGrpSpPr>
        <p:cNvPr id="1" name=""/>
        <p:cNvGrpSpPr/>
        <p:nvPr/>
      </p:nvGrpSpPr>
      <p:grpSpPr>
        <a:xfrm>
          <a:off x="0" y="0"/>
          <a:ext cx="0" cy="0"/>
          <a:chOff x="0" y="0"/>
          <a:chExt cx="0" cy="0"/>
        </a:xfrm>
      </p:grpSpPr>
      <p:pic>
        <p:nvPicPr>
          <p:cNvPr id="1026" name="Picture 2" descr="Civil Protections and Remedies for Servicemembers &gt; JAG Reporter &gt; Article  View Post">
            <a:extLst>
              <a:ext uri="{FF2B5EF4-FFF2-40B4-BE49-F238E27FC236}">
                <a16:creationId xmlns:a16="http://schemas.microsoft.com/office/drawing/2014/main" id="{DF5ED49D-C6B3-03CE-B7B0-0D7C8036A354}"/>
              </a:ext>
            </a:extLst>
          </p:cNvPr>
          <p:cNvPicPr>
            <a:picLocks noChangeAspect="1" noChangeArrowheads="1"/>
          </p:cNvPicPr>
          <p:nvPr userDrawn="1"/>
        </p:nvPicPr>
        <p:blipFill>
          <a:blip r:embed="rId2">
            <a:grayscl/>
            <a:extLst>
              <a:ext uri="{28A0092B-C50C-407E-A947-70E740481C1C}">
                <a14:useLocalDpi xmlns:a14="http://schemas.microsoft.com/office/drawing/2010/main" val="0"/>
              </a:ext>
            </a:extLst>
          </a:blip>
          <a:srcRect/>
          <a:stretch>
            <a:fillRect/>
          </a:stretch>
        </p:blipFill>
        <p:spPr bwMode="auto">
          <a:xfrm>
            <a:off x="0" y="828675"/>
            <a:ext cx="9144000" cy="5199063"/>
          </a:xfrm>
          <a:prstGeom prst="rect">
            <a:avLst/>
          </a:prstGeom>
          <a:noFill/>
          <a:extLst>
            <a:ext uri="{909E8E84-426E-40DD-AFC4-6F175D3DCCD1}">
              <a14:hiddenFill xmlns:a14="http://schemas.microsoft.com/office/drawing/2010/main">
                <a:solidFill>
                  <a:srgbClr val="FFFFFF"/>
                </a:solidFill>
              </a14:hiddenFill>
            </a:ext>
          </a:extLst>
        </p:spPr>
      </p:pic>
      <p:sp>
        <p:nvSpPr>
          <p:cNvPr id="31"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32"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
        <p:nvSpPr>
          <p:cNvPr id="21" name="Rectangle 20"/>
          <p:cNvSpPr/>
          <p:nvPr userDrawn="1"/>
        </p:nvSpPr>
        <p:spPr>
          <a:xfrm>
            <a:off x="4011" y="-16434"/>
            <a:ext cx="9144000" cy="6854381"/>
          </a:xfrm>
          <a:prstGeom prst="rect">
            <a:avLst/>
          </a:prstGeom>
          <a:solidFill>
            <a:schemeClr val="accent4">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22" name="Group 21"/>
          <p:cNvGrpSpPr/>
          <p:nvPr/>
        </p:nvGrpSpPr>
        <p:grpSpPr>
          <a:xfrm>
            <a:off x="2926702" y="1"/>
            <a:ext cx="3967884" cy="672444"/>
            <a:chOff x="439911" y="1886916"/>
            <a:chExt cx="4689091" cy="2096705"/>
          </a:xfrm>
          <a:solidFill>
            <a:schemeClr val="bg1">
              <a:alpha val="80000"/>
            </a:schemeClr>
          </a:solidFill>
        </p:grpSpPr>
        <p:sp>
          <p:nvSpPr>
            <p:cNvPr id="23" name="Rectangle 22"/>
            <p:cNvSpPr/>
            <p:nvPr/>
          </p:nvSpPr>
          <p:spPr>
            <a:xfrm rot="16200000">
              <a:off x="1712843" y="2809480"/>
              <a:ext cx="2081391" cy="244322"/>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5" name="Rectangle 24"/>
            <p:cNvSpPr/>
            <p:nvPr/>
          </p:nvSpPr>
          <p:spPr>
            <a:xfrm rot="16200000">
              <a:off x="799772" y="2739121"/>
              <a:ext cx="2081394" cy="385039"/>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6" name="Rectangle 25"/>
            <p:cNvSpPr/>
            <p:nvPr/>
          </p:nvSpPr>
          <p:spPr>
            <a:xfrm rot="16200000">
              <a:off x="-401062" y="2739180"/>
              <a:ext cx="2085414" cy="40346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7" name="Rectangle 26"/>
            <p:cNvSpPr/>
            <p:nvPr/>
          </p:nvSpPr>
          <p:spPr>
            <a:xfrm rot="16200000">
              <a:off x="2112483" y="2795214"/>
              <a:ext cx="2085407" cy="276865"/>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8" name="Rectangle 27"/>
            <p:cNvSpPr/>
            <p:nvPr/>
          </p:nvSpPr>
          <p:spPr>
            <a:xfrm rot="16200000">
              <a:off x="2897089" y="2836259"/>
              <a:ext cx="2085412" cy="19477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9" name="Rectangle 28"/>
            <p:cNvSpPr/>
            <p:nvPr/>
          </p:nvSpPr>
          <p:spPr>
            <a:xfrm rot="16200000">
              <a:off x="3775666" y="2849376"/>
              <a:ext cx="2081394" cy="16452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0" name="Rectangle 29"/>
            <p:cNvSpPr/>
            <p:nvPr/>
          </p:nvSpPr>
          <p:spPr>
            <a:xfrm rot="16200000">
              <a:off x="4041119" y="2884452"/>
              <a:ext cx="2085419" cy="90347"/>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grpSp>
      <p:sp>
        <p:nvSpPr>
          <p:cNvPr id="24" name="Text Placeholder 2"/>
          <p:cNvSpPr>
            <a:spLocks noGrp="1" noChangeAspect="1"/>
          </p:cNvSpPr>
          <p:nvPr>
            <p:ph type="body" sz="quarter" idx="14" hasCustomPrompt="1"/>
          </p:nvPr>
        </p:nvSpPr>
        <p:spPr>
          <a:xfrm>
            <a:off x="576294" y="1039338"/>
            <a:ext cx="7729506" cy="4986106"/>
          </a:xfrm>
          <a:prstGeom prst="rect">
            <a:avLst/>
          </a:prstGeom>
          <a:noFill/>
          <a:ln>
            <a:noFill/>
          </a:ln>
        </p:spPr>
        <p:txBody>
          <a:bodyPr lIns="0" tIns="0" rIns="0" bIns="0" anchor="ctr">
            <a:noAutofit/>
          </a:bodyPr>
          <a:lstStyle>
            <a:lvl1pPr marL="0" marR="0" indent="0" algn="r" defTabSz="342900" rtl="0" eaLnBrk="1" fontAlgn="auto" latinLnBrk="0" hangingPunct="1">
              <a:lnSpc>
                <a:spcPct val="100000"/>
              </a:lnSpc>
              <a:spcBef>
                <a:spcPts val="225"/>
              </a:spcBef>
              <a:spcAft>
                <a:spcPts val="225"/>
              </a:spcAft>
              <a:buClrTx/>
              <a:buSzTx/>
              <a:buFont typeface="Wingdings" charset="2"/>
              <a:buNone/>
              <a:tabLst/>
              <a:defRPr sz="2750" b="1" baseline="0">
                <a:solidFill>
                  <a:schemeClr val="bg1"/>
                </a:solidFill>
              </a:defRPr>
            </a:lvl1pPr>
            <a:lvl2pPr>
              <a:defRPr sz="1125"/>
            </a:lvl2pPr>
            <a:lvl3pPr>
              <a:defRPr sz="1125"/>
            </a:lvl3pPr>
            <a:lvl4pPr>
              <a:defRPr sz="1125"/>
            </a:lvl4pPr>
            <a:lvl5pPr>
              <a:defRPr sz="1125"/>
            </a:lvl5pPr>
          </a:lstStyle>
          <a:p>
            <a:pPr lvl="0"/>
            <a:r>
              <a:rPr lang="en-US" dirty="0"/>
              <a:t>Text or quote text with photo place holder </a:t>
            </a:r>
          </a:p>
        </p:txBody>
      </p:sp>
    </p:spTree>
    <p:extLst>
      <p:ext uri="{BB962C8B-B14F-4D97-AF65-F5344CB8AC3E}">
        <p14:creationId xmlns:p14="http://schemas.microsoft.com/office/powerpoint/2010/main" val="12744083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ext/Quote 1T">
    <p:spTree>
      <p:nvGrpSpPr>
        <p:cNvPr id="1" name=""/>
        <p:cNvGrpSpPr/>
        <p:nvPr/>
      </p:nvGrpSpPr>
      <p:grpSpPr>
        <a:xfrm>
          <a:off x="0" y="0"/>
          <a:ext cx="0" cy="0"/>
          <a:chOff x="0" y="0"/>
          <a:chExt cx="0" cy="0"/>
        </a:xfrm>
      </p:grpSpPr>
      <p:sp>
        <p:nvSpPr>
          <p:cNvPr id="16"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1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pic>
        <p:nvPicPr>
          <p:cNvPr id="17" name="Picture 16"/>
          <p:cNvPicPr>
            <a:picLocks noChangeAspect="1"/>
          </p:cNvPicPr>
          <p:nvPr/>
        </p:nvPicPr>
        <p:blipFill rotWithShape="1">
          <a:blip r:embed="rId2" cstate="email">
            <a:alphaModFix/>
            <a:grayscl/>
            <a:extLst>
              <a:ext uri="{BEBA8EAE-BF5A-486C-A8C5-ECC9F3942E4B}">
                <a14:imgProps xmlns:a14="http://schemas.microsoft.com/office/drawing/2010/main">
                  <a14:imgLayer r:embed="rId3">
                    <a14:imgEffect>
                      <a14:sharpenSoften amount="-15000"/>
                    </a14:imgEffect>
                  </a14:imgLayer>
                </a14:imgProps>
              </a:ext>
              <a:ext uri="{28A0092B-C50C-407E-A947-70E740481C1C}">
                <a14:useLocalDpi xmlns:a14="http://schemas.microsoft.com/office/drawing/2010/main"/>
              </a:ext>
            </a:extLst>
          </a:blip>
          <a:srcRect/>
          <a:stretch/>
        </p:blipFill>
        <p:spPr>
          <a:xfrm>
            <a:off x="-1" y="-1"/>
            <a:ext cx="9144001" cy="6858001"/>
          </a:xfrm>
          <a:prstGeom prst="rect">
            <a:avLst/>
          </a:prstGeom>
        </p:spPr>
      </p:pic>
      <p:sp>
        <p:nvSpPr>
          <p:cNvPr id="21" name="Rectangle 20"/>
          <p:cNvSpPr/>
          <p:nvPr/>
        </p:nvSpPr>
        <p:spPr>
          <a:xfrm>
            <a:off x="294925" y="0"/>
            <a:ext cx="8564636" cy="6477000"/>
          </a:xfrm>
          <a:prstGeom prst="rect">
            <a:avLst/>
          </a:prstGeom>
          <a:solidFill>
            <a:srgbClr val="EB095F">
              <a:alpha val="5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22" name="Group 21"/>
          <p:cNvGrpSpPr/>
          <p:nvPr/>
        </p:nvGrpSpPr>
        <p:grpSpPr>
          <a:xfrm>
            <a:off x="2926702" y="1"/>
            <a:ext cx="3967884" cy="672444"/>
            <a:chOff x="439911" y="1886916"/>
            <a:chExt cx="4689091" cy="2096705"/>
          </a:xfrm>
          <a:solidFill>
            <a:schemeClr val="bg1">
              <a:alpha val="80000"/>
            </a:schemeClr>
          </a:solidFill>
        </p:grpSpPr>
        <p:sp>
          <p:nvSpPr>
            <p:cNvPr id="23" name="Rectangle 22"/>
            <p:cNvSpPr/>
            <p:nvPr/>
          </p:nvSpPr>
          <p:spPr>
            <a:xfrm rot="16200000">
              <a:off x="1712843" y="2809480"/>
              <a:ext cx="2081391" cy="244322"/>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5" name="Rectangle 24"/>
            <p:cNvSpPr/>
            <p:nvPr/>
          </p:nvSpPr>
          <p:spPr>
            <a:xfrm rot="16200000">
              <a:off x="799772" y="2739121"/>
              <a:ext cx="2081394" cy="385039"/>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6" name="Rectangle 25"/>
            <p:cNvSpPr/>
            <p:nvPr/>
          </p:nvSpPr>
          <p:spPr>
            <a:xfrm rot="16200000">
              <a:off x="-401062" y="2739180"/>
              <a:ext cx="2085414" cy="40346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7" name="Rectangle 26"/>
            <p:cNvSpPr/>
            <p:nvPr/>
          </p:nvSpPr>
          <p:spPr>
            <a:xfrm rot="16200000">
              <a:off x="2112483" y="2795214"/>
              <a:ext cx="2085407" cy="276865"/>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8" name="Rectangle 27"/>
            <p:cNvSpPr/>
            <p:nvPr/>
          </p:nvSpPr>
          <p:spPr>
            <a:xfrm rot="16200000">
              <a:off x="2897089" y="2836259"/>
              <a:ext cx="2085412" cy="19477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29" name="Rectangle 28"/>
            <p:cNvSpPr/>
            <p:nvPr/>
          </p:nvSpPr>
          <p:spPr>
            <a:xfrm rot="16200000">
              <a:off x="3775666" y="2849376"/>
              <a:ext cx="2081394" cy="16452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sp>
          <p:nvSpPr>
            <p:cNvPr id="30" name="Rectangle 29"/>
            <p:cNvSpPr/>
            <p:nvPr/>
          </p:nvSpPr>
          <p:spPr>
            <a:xfrm rot="16200000">
              <a:off x="4041119" y="2884452"/>
              <a:ext cx="2085419" cy="90347"/>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endParaRPr lang="en-US" sz="1620">
                <a:solidFill>
                  <a:schemeClr val="bg1"/>
                </a:solidFill>
              </a:endParaRPr>
            </a:p>
          </p:txBody>
        </p:sp>
      </p:grpSp>
      <p:sp>
        <p:nvSpPr>
          <p:cNvPr id="33" name="Text Placeholder 2"/>
          <p:cNvSpPr>
            <a:spLocks noGrp="1" noChangeAspect="1"/>
          </p:cNvSpPr>
          <p:nvPr>
            <p:ph type="body" sz="quarter" idx="14" hasCustomPrompt="1"/>
          </p:nvPr>
        </p:nvSpPr>
        <p:spPr>
          <a:xfrm>
            <a:off x="576294" y="1039338"/>
            <a:ext cx="4285389" cy="4986106"/>
          </a:xfrm>
          <a:prstGeom prst="rect">
            <a:avLst/>
          </a:prstGeom>
          <a:noFill/>
          <a:ln>
            <a:noFill/>
          </a:ln>
        </p:spPr>
        <p:txBody>
          <a:bodyPr lIns="0" tIns="0" rIns="0" bIns="0" anchor="ctr">
            <a:noAutofit/>
          </a:bodyPr>
          <a:lstStyle>
            <a:lvl1pPr marL="0" marR="0" indent="0" algn="r" defTabSz="342900" rtl="0" eaLnBrk="1" fontAlgn="auto" latinLnBrk="0" hangingPunct="1">
              <a:lnSpc>
                <a:spcPct val="100000"/>
              </a:lnSpc>
              <a:spcBef>
                <a:spcPts val="225"/>
              </a:spcBef>
              <a:spcAft>
                <a:spcPts val="225"/>
              </a:spcAft>
              <a:buClrTx/>
              <a:buSzTx/>
              <a:buFont typeface="Wingdings" charset="2"/>
              <a:buNone/>
              <a:tabLst/>
              <a:defRPr sz="2750" b="1" baseline="0">
                <a:solidFill>
                  <a:schemeClr val="bg1"/>
                </a:solidFill>
              </a:defRPr>
            </a:lvl1pPr>
            <a:lvl2pPr>
              <a:defRPr sz="1125"/>
            </a:lvl2pPr>
            <a:lvl3pPr>
              <a:defRPr sz="1125"/>
            </a:lvl3pPr>
            <a:lvl4pPr>
              <a:defRPr sz="1125"/>
            </a:lvl4pPr>
            <a:lvl5pPr>
              <a:defRPr sz="1125"/>
            </a:lvl5pPr>
          </a:lstStyle>
          <a:p>
            <a:pPr lvl="0"/>
            <a:r>
              <a:rPr lang="en-US" dirty="0"/>
              <a:t>Text or quote text with photo place holder </a:t>
            </a:r>
          </a:p>
        </p:txBody>
      </p:sp>
    </p:spTree>
    <p:extLst>
      <p:ext uri="{BB962C8B-B14F-4D97-AF65-F5344CB8AC3E}">
        <p14:creationId xmlns:p14="http://schemas.microsoft.com/office/powerpoint/2010/main" val="2334284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Full Text 2 columns">
    <p:spTree>
      <p:nvGrpSpPr>
        <p:cNvPr id="1" name=""/>
        <p:cNvGrpSpPr/>
        <p:nvPr/>
      </p:nvGrpSpPr>
      <p:grpSpPr>
        <a:xfrm>
          <a:off x="0" y="0"/>
          <a:ext cx="0" cy="0"/>
          <a:chOff x="0" y="0"/>
          <a:chExt cx="0" cy="0"/>
        </a:xfrm>
      </p:grpSpPr>
      <p:sp>
        <p:nvSpPr>
          <p:cNvPr id="2" name="Title 1"/>
          <p:cNvSpPr>
            <a:spLocks noGrp="1"/>
          </p:cNvSpPr>
          <p:nvPr>
            <p:ph type="title"/>
          </p:nvPr>
        </p:nvSpPr>
        <p:spPr>
          <a:xfrm>
            <a:off x="514350" y="365125"/>
            <a:ext cx="8115300" cy="1201191"/>
          </a:xfrm>
        </p:spPr>
        <p:txBody>
          <a:bodyPr/>
          <a:lstStyle/>
          <a:p>
            <a:r>
              <a:rPr lang="en-US"/>
              <a:t>Click to edit Master title style</a:t>
            </a:r>
            <a:endParaRPr lang="en-US" dirty="0"/>
          </a:p>
        </p:txBody>
      </p:sp>
      <p:sp>
        <p:nvSpPr>
          <p:cNvPr id="5" name="Content Placeholder 4"/>
          <p:cNvSpPr>
            <a:spLocks noGrp="1"/>
          </p:cNvSpPr>
          <p:nvPr>
            <p:ph sz="quarter" idx="11"/>
          </p:nvPr>
        </p:nvSpPr>
        <p:spPr>
          <a:xfrm>
            <a:off x="513953" y="1703296"/>
            <a:ext cx="8115300" cy="4265704"/>
          </a:xfrm>
        </p:spPr>
        <p:txBody>
          <a:bodyPr numCol="2" spcCol="457200">
            <a:noAutofit/>
          </a:bodyPr>
          <a:lstStyle>
            <a:lvl1pPr marL="0" indent="0">
              <a:buNone/>
              <a:defRPr sz="1750" b="0" baseline="0"/>
            </a:lvl1pPr>
            <a:lvl2pPr marL="126206" indent="0">
              <a:buNone/>
              <a:defRPr sz="1250" baseline="0">
                <a:latin typeface="+mj-lt"/>
              </a:defRPr>
            </a:lvl2pPr>
            <a:lvl3pPr marL="300038" indent="0">
              <a:buNone/>
              <a:defRPr sz="1250" baseline="0">
                <a:latin typeface="+mj-lt"/>
              </a:defRPr>
            </a:lvl3pPr>
            <a:lvl4pPr marL="432198" indent="0">
              <a:buNone/>
              <a:defRPr sz="1375"/>
            </a:lvl4pPr>
            <a:lvl5pPr marL="556023" indent="0">
              <a:buNone/>
              <a:defRPr sz="1375"/>
            </a:lvl5pPr>
          </a:lstStyle>
          <a:p>
            <a:pPr lvl="0"/>
            <a:r>
              <a:rPr lang="en-US"/>
              <a:t>Click to edit Master text styles</a:t>
            </a:r>
          </a:p>
          <a:p>
            <a:pPr lvl="1"/>
            <a:r>
              <a:rPr lang="en-US"/>
              <a:t>Second level</a:t>
            </a:r>
          </a:p>
          <a:p>
            <a:pPr lvl="2"/>
            <a:r>
              <a:rPr lang="en-US"/>
              <a:t>Third level</a:t>
            </a:r>
          </a:p>
        </p:txBody>
      </p:sp>
      <p:sp>
        <p:nvSpPr>
          <p:cNvPr id="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6"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5497500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AB004A17-E9A9-4392-ACCD-76BE9B94E99A}" type="slidenum">
              <a:rPr lang="en-US" smtClean="0"/>
              <a:pPr>
                <a:defRPr/>
              </a:pPr>
              <a:t>‹#›</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8638209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CD35F-BFDF-4939-B9DF-B6CEFF1B503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9EC08DB-2764-4723-AABD-5AF3DF37561B}"/>
              </a:ext>
            </a:extLst>
          </p:cNvPr>
          <p:cNvSpPr>
            <a:spLocks noGrp="1"/>
          </p:cNvSpPr>
          <p:nvPr>
            <p:ph type="sldNum" sz="quarter" idx="10"/>
          </p:nvPr>
        </p:nvSpPr>
        <p:spPr/>
        <p:txBody>
          <a:bodyPr/>
          <a:lstStyle/>
          <a:p>
            <a:pPr>
              <a:defRPr/>
            </a:pPr>
            <a:fld id="{AB004A17-E9A9-4392-ACCD-76BE9B94E99A}" type="slidenum">
              <a:rPr lang="en-US" smtClean="0"/>
              <a:pPr>
                <a:defRPr/>
              </a:pPr>
              <a:t>‹#›</a:t>
            </a:fld>
            <a:endParaRPr lang="en-US" dirty="0"/>
          </a:p>
        </p:txBody>
      </p:sp>
      <p:sp>
        <p:nvSpPr>
          <p:cNvPr id="4" name="Footer Placeholder 3">
            <a:extLst>
              <a:ext uri="{FF2B5EF4-FFF2-40B4-BE49-F238E27FC236}">
                <a16:creationId xmlns:a16="http://schemas.microsoft.com/office/drawing/2014/main" id="{DECA7F72-E0AB-4EB3-8D3E-645240E33D4F}"/>
              </a:ext>
            </a:extLst>
          </p:cNvPr>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1606238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_Content Breaker Photo 5">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2F7244-DD7D-B94E-8EB8-A8F17FDB88C2}"/>
              </a:ext>
            </a:extLst>
          </p:cNvPr>
          <p:cNvSpPr/>
          <p:nvPr/>
        </p:nvSpPr>
        <p:spPr>
          <a:xfrm>
            <a:off x="0" y="5927990"/>
            <a:ext cx="9144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955811" y="3697026"/>
            <a:ext cx="7052393" cy="1055503"/>
          </a:xfrm>
        </p:spPr>
        <p:txBody>
          <a:bodyPr anchor="b"/>
          <a:lstStyle>
            <a:lvl1pPr>
              <a:defRPr sz="3750" b="1" i="0">
                <a:solidFill>
                  <a:schemeClr val="tx1"/>
                </a:solidFill>
                <a:latin typeface="DM Sans" charset="0"/>
                <a:ea typeface="DM Sans" charset="0"/>
                <a:cs typeface="DM Sans" charset="0"/>
              </a:defRPr>
            </a:lvl1pPr>
          </a:lstStyle>
          <a:p>
            <a:r>
              <a:rPr lang="en-US"/>
              <a:t>Click to edit Master title style</a:t>
            </a:r>
            <a:endParaRPr lang="en-US" dirty="0"/>
          </a:p>
        </p:txBody>
      </p:sp>
      <p:sp>
        <p:nvSpPr>
          <p:cNvPr id="7" name="Text Placeholder 6"/>
          <p:cNvSpPr>
            <a:spLocks noGrp="1"/>
          </p:cNvSpPr>
          <p:nvPr>
            <p:ph type="body" sz="quarter" idx="13"/>
          </p:nvPr>
        </p:nvSpPr>
        <p:spPr>
          <a:xfrm>
            <a:off x="340335" y="5089160"/>
            <a:ext cx="7755915" cy="1094830"/>
          </a:xfrm>
          <a:prstGeom prst="rect">
            <a:avLst/>
          </a:prstGeom>
        </p:spPr>
        <p:txBody>
          <a:bodyPr/>
          <a:lstStyle>
            <a:lvl1pPr marL="0" indent="0">
              <a:spcAft>
                <a:spcPts val="0"/>
              </a:spcAft>
              <a:buNone/>
              <a:defRPr sz="1000">
                <a:solidFill>
                  <a:schemeClr val="tx1"/>
                </a:solidFill>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4137" y="4111093"/>
            <a:ext cx="423929"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p:nvCxnSpPr>
        <p:spPr>
          <a:xfrm>
            <a:off x="334481" y="4857750"/>
            <a:ext cx="8423873"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p:nvGrpSpPr>
        <p:grpSpPr>
          <a:xfrm rot="10800000">
            <a:off x="410736" y="4035725"/>
            <a:ext cx="445331"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11" name="Picture Placeholder 2">
            <a:extLst>
              <a:ext uri="{FF2B5EF4-FFF2-40B4-BE49-F238E27FC236}">
                <a16:creationId xmlns:a16="http://schemas.microsoft.com/office/drawing/2014/main" id="{2F9A5330-B609-1E45-9545-CE29BF972E26}"/>
              </a:ext>
            </a:extLst>
          </p:cNvPr>
          <p:cNvSpPr>
            <a:spLocks noGrp="1"/>
          </p:cNvSpPr>
          <p:nvPr>
            <p:ph type="pic" sz="quarter" idx="14" hasCustomPrompt="1"/>
          </p:nvPr>
        </p:nvSpPr>
        <p:spPr>
          <a:xfrm>
            <a:off x="0" y="0"/>
            <a:ext cx="9144000" cy="3693423"/>
          </a:xfrm>
          <a:prstGeom prst="rect">
            <a:avLst/>
          </a:prstGeom>
        </p:spPr>
        <p:txBody>
          <a:bodyPr>
            <a:normAutofit/>
          </a:bodyPr>
          <a:lstStyle>
            <a:lvl1pPr marL="0" indent="0">
              <a:buNone/>
              <a:defRPr sz="1500" baseline="0"/>
            </a:lvl1pPr>
          </a:lstStyle>
          <a:p>
            <a:r>
              <a:rPr lang="en-US" dirty="0"/>
              <a:t> Insert/Drop Photo Here</a:t>
            </a:r>
          </a:p>
        </p:txBody>
      </p:sp>
    </p:spTree>
    <p:extLst>
      <p:ext uri="{BB962C8B-B14F-4D97-AF65-F5344CB8AC3E}">
        <p14:creationId xmlns:p14="http://schemas.microsoft.com/office/powerpoint/2010/main" val="228593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9144000" cy="4258235"/>
          </a:xfrm>
          <a:prstGeom prst="rect">
            <a:avLst/>
          </a:prstGeom>
        </p:spPr>
        <p:txBody>
          <a:bodyPr>
            <a:normAutofit/>
          </a:bodyPr>
          <a:lstStyle>
            <a:lvl1pPr marL="0" indent="0">
              <a:buNone/>
              <a:defRPr sz="1500" baseline="0"/>
            </a:lvl1pPr>
          </a:lstStyle>
          <a:p>
            <a:r>
              <a:rPr lang="en-US" dirty="0"/>
              <a:t> Insert/Drop Photo Here</a:t>
            </a:r>
          </a:p>
        </p:txBody>
      </p:sp>
      <p:sp>
        <p:nvSpPr>
          <p:cNvPr id="9" name="Rectangle 8">
            <a:extLst>
              <a:ext uri="{FF2B5EF4-FFF2-40B4-BE49-F238E27FC236}">
                <a16:creationId xmlns:a16="http://schemas.microsoft.com/office/drawing/2014/main" id="{D0729B2E-5AF5-644F-9E3B-742E6B6B419D}"/>
              </a:ext>
            </a:extLst>
          </p:cNvPr>
          <p:cNvSpPr/>
          <p:nvPr/>
        </p:nvSpPr>
        <p:spPr>
          <a:xfrm>
            <a:off x="0" y="4258235"/>
            <a:ext cx="9144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350" dirty="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p:nvCxnSpPr>
        <p:spPr>
          <a:xfrm>
            <a:off x="357188" y="5571414"/>
            <a:ext cx="84296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060756" y="4258235"/>
            <a:ext cx="6155055" cy="723900"/>
          </a:xfrm>
          <a:prstGeom prst="rect">
            <a:avLst/>
          </a:prstGeom>
        </p:spPr>
        <p:txBody>
          <a:bodyPr lIns="0" tIns="45720" rIns="0" bIns="45720" anchor="b">
            <a:noAutofit/>
          </a:bodyPr>
          <a:lstStyle>
            <a:lvl1pPr marL="0" indent="0">
              <a:buFontTx/>
              <a:buNone/>
              <a:defRPr sz="1750" b="0" i="0">
                <a:solidFill>
                  <a:schemeClr val="bg1"/>
                </a:solidFill>
                <a:latin typeface="+mn-lt"/>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060756" y="5133044"/>
            <a:ext cx="6154431" cy="385716"/>
          </a:xfrm>
          <a:prstGeom prst="rect">
            <a:avLst/>
          </a:prstGeom>
        </p:spPr>
        <p:txBody>
          <a:bodyPr lIns="0" tIns="45720" rIns="0" bIns="45720" anchor="t">
            <a:noAutofit/>
          </a:bodyPr>
          <a:lstStyle>
            <a:lvl1pPr marL="0" indent="0">
              <a:buFontTx/>
              <a:buNone/>
              <a:defRPr sz="1500" b="1" i="0">
                <a:solidFill>
                  <a:schemeClr val="bg1"/>
                </a:solidFill>
                <a:latin typeface="DM Sans" charset="0"/>
                <a:ea typeface="DM Sans" charset="0"/>
                <a:cs typeface="DM Sans"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06075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mn-lt"/>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4293196" y="5780754"/>
            <a:ext cx="2921992" cy="924510"/>
          </a:xfrm>
          <a:prstGeom prst="rect">
            <a:avLst/>
          </a:prstGeom>
        </p:spPr>
        <p:txBody>
          <a:bodyPr lIns="0" tIns="45720" rIns="0" bIns="45720">
            <a:noAutofit/>
          </a:bodyPr>
          <a:lstStyle>
            <a:lvl1pPr marL="0" indent="0">
              <a:lnSpc>
                <a:spcPct val="100000"/>
              </a:lnSpc>
              <a:spcBef>
                <a:spcPts val="0"/>
              </a:spcBef>
              <a:buFontTx/>
              <a:buNone/>
              <a:defRPr sz="1500" b="0" i="0">
                <a:solidFill>
                  <a:schemeClr val="bg1"/>
                </a:solidFill>
                <a:latin typeface="+mn-lt"/>
              </a:defRPr>
            </a:lvl1pPr>
            <a:lvl2pPr marL="342900" indent="0">
              <a:buFontTx/>
              <a:buNone/>
              <a:defRPr sz="875">
                <a:solidFill>
                  <a:schemeClr val="bg1">
                    <a:lumMod val="85000"/>
                  </a:schemeClr>
                </a:solidFill>
              </a:defRPr>
            </a:lvl2pPr>
            <a:lvl3pPr marL="685800" indent="0">
              <a:buFontTx/>
              <a:buNone/>
              <a:defRPr sz="875">
                <a:solidFill>
                  <a:schemeClr val="bg1">
                    <a:lumMod val="85000"/>
                  </a:schemeClr>
                </a:solidFill>
              </a:defRPr>
            </a:lvl3pPr>
            <a:lvl4pPr marL="1028700" indent="0">
              <a:buFontTx/>
              <a:buNone/>
              <a:defRPr sz="875">
                <a:solidFill>
                  <a:schemeClr val="bg1">
                    <a:lumMod val="85000"/>
                  </a:schemeClr>
                </a:solidFill>
              </a:defRPr>
            </a:lvl4pPr>
            <a:lvl5pPr marL="1371600" indent="0">
              <a:buFontTx/>
              <a:buNone/>
              <a:defRPr sz="875">
                <a:solidFill>
                  <a:schemeClr val="bg1">
                    <a:lumMod val="85000"/>
                  </a:schemeClr>
                </a:solidFill>
              </a:defRPr>
            </a:lvl5pPr>
          </a:lstStyle>
          <a:p>
            <a:pPr lvl="0"/>
            <a:r>
              <a:rPr lang="en-US" dirty="0"/>
              <a:t>Edit Presenter’s  Name</a:t>
            </a:r>
            <a:br>
              <a:rPr lang="en-US" dirty="0"/>
            </a:br>
            <a:r>
              <a:rPr lang="en-US" dirty="0"/>
              <a:t>Title</a:t>
            </a:r>
          </a:p>
          <a:p>
            <a:pPr lvl="0"/>
            <a:endParaRPr lang="en-US" dirty="0"/>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5094" y="4610507"/>
            <a:ext cx="621719" cy="670514"/>
          </a:xfrm>
          <a:prstGeom prst="rect">
            <a:avLst/>
          </a:prstGeom>
        </p:spPr>
      </p:pic>
      <p:sp>
        <p:nvSpPr>
          <p:cNvPr id="23" name="Text Placeholder 3"/>
          <p:cNvSpPr>
            <a:spLocks noGrp="1"/>
          </p:cNvSpPr>
          <p:nvPr>
            <p:ph type="body" sz="quarter" idx="15" hasCustomPrompt="1"/>
          </p:nvPr>
        </p:nvSpPr>
        <p:spPr>
          <a:xfrm>
            <a:off x="7585174" y="5780755"/>
            <a:ext cx="1261178" cy="351896"/>
          </a:xfrm>
          <a:prstGeom prst="rect">
            <a:avLst/>
          </a:prstGeom>
        </p:spPr>
        <p:txBody>
          <a:bodyPr lIns="0" tIns="45720" rIns="0" bIns="45720">
            <a:noAutofit/>
          </a:bodyPr>
          <a:lstStyle>
            <a:lvl1pPr marL="0" indent="0" algn="r">
              <a:buNone/>
              <a:defRPr sz="875">
                <a:solidFill>
                  <a:schemeClr val="bg1">
                    <a:lumMod val="65000"/>
                  </a:schemeClr>
                </a:solidFill>
              </a:defRPr>
            </a:lvl1pPr>
          </a:lstStyle>
          <a:p>
            <a:pPr lvl="0"/>
            <a:r>
              <a:rPr lang="en-US"/>
              <a:t>Date</a:t>
            </a:r>
            <a:endParaRPr lang="en-US" dirty="0"/>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045" y="4456648"/>
            <a:ext cx="415623" cy="564307"/>
          </a:xfrm>
          <a:prstGeom prst="rect">
            <a:avLst/>
          </a:prstGeom>
        </p:spPr>
      </p:pic>
    </p:spTree>
    <p:extLst>
      <p:ext uri="{BB962C8B-B14F-4D97-AF65-F5344CB8AC3E}">
        <p14:creationId xmlns:p14="http://schemas.microsoft.com/office/powerpoint/2010/main" val="395664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92A7E-7436-B9A6-EB7A-6C4476815F4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FEE23F-9189-EAFF-EAA6-6FD93A09BA9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138505-335C-EC2F-40CD-6689810809B4}"/>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5" name="Footer Placeholder 4">
            <a:extLst>
              <a:ext uri="{FF2B5EF4-FFF2-40B4-BE49-F238E27FC236}">
                <a16:creationId xmlns:a16="http://schemas.microsoft.com/office/drawing/2014/main" id="{71D97828-8576-F8FA-4BE6-3F329452F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556B3F-1135-59C8-A02B-ECBEB961C3AC}"/>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32786395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47126-D71C-2C1D-689C-5E8E29ECD7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150B38-35C3-31B0-221C-E2186993AA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022E43-E208-F7C8-68CC-CF24C3C22B32}"/>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5" name="Footer Placeholder 4">
            <a:extLst>
              <a:ext uri="{FF2B5EF4-FFF2-40B4-BE49-F238E27FC236}">
                <a16:creationId xmlns:a16="http://schemas.microsoft.com/office/drawing/2014/main" id="{8DB7AE32-3505-8FD0-89A1-A3E59F3EC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76B275-9EB7-7927-3C1E-0FB5EB6B9AA6}"/>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39089050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B306B-0170-8CFC-A421-AC7DD3349DB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09D564-1283-EDC4-6E86-6D33CDFEAA5F}"/>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593F28-9FE3-556F-D65A-A8BE902EB506}"/>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5" name="Footer Placeholder 4">
            <a:extLst>
              <a:ext uri="{FF2B5EF4-FFF2-40B4-BE49-F238E27FC236}">
                <a16:creationId xmlns:a16="http://schemas.microsoft.com/office/drawing/2014/main" id="{FA4EB3FD-0962-9560-BEB7-E3DCA31EA7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525AD-E6F3-438C-C2AB-EEDA03B406BB}"/>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3613420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11537-5EBC-4E60-707D-CB1795AB2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0886CF-348D-F108-2C50-80703A8546CF}"/>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86701D-EC79-0E30-1997-E792CC4A457C}"/>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4247EC-627C-A023-D60D-77C9B5625D42}"/>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6" name="Footer Placeholder 5">
            <a:extLst>
              <a:ext uri="{FF2B5EF4-FFF2-40B4-BE49-F238E27FC236}">
                <a16:creationId xmlns:a16="http://schemas.microsoft.com/office/drawing/2014/main" id="{B78F389E-16C1-02F7-3B98-546E05956E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667F87-420D-3148-EE83-60C88E8245C3}"/>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24795504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1B685-2B2A-9590-3153-A1C34AB7403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D14F66-9BF4-3E82-D68B-8741AB239E1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7311C1-FDCA-3BE0-8BF5-80A76F1D9B9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7FAE66-0EDB-D9A2-023E-6AD9797798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FE138D-8A57-98E9-78BF-968CA07B2E7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CF1AD3-DEE4-5B55-2164-FA2A4F97AABA}"/>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8" name="Footer Placeholder 7">
            <a:extLst>
              <a:ext uri="{FF2B5EF4-FFF2-40B4-BE49-F238E27FC236}">
                <a16:creationId xmlns:a16="http://schemas.microsoft.com/office/drawing/2014/main" id="{C077E73E-B151-168B-49E7-E1DC64D93D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25068E-F4C0-C1E7-A0E8-F65E0675E70B}"/>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40605695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1CD65-E85D-3273-1F13-5CEE9BD9C5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69C5B4-40AB-0B88-A7D7-38DFCE0902A1}"/>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4" name="Footer Placeholder 3">
            <a:extLst>
              <a:ext uri="{FF2B5EF4-FFF2-40B4-BE49-F238E27FC236}">
                <a16:creationId xmlns:a16="http://schemas.microsoft.com/office/drawing/2014/main" id="{6A1D4C8F-CD2A-B0C3-4DBB-354176A4FD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524F70-3D42-2010-4529-7F069474F432}"/>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208135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Content 2col text">
    <p:spTree>
      <p:nvGrpSpPr>
        <p:cNvPr id="1" name=""/>
        <p:cNvGrpSpPr/>
        <p:nvPr/>
      </p:nvGrpSpPr>
      <p:grpSpPr>
        <a:xfrm>
          <a:off x="0" y="0"/>
          <a:ext cx="0" cy="0"/>
          <a:chOff x="0" y="0"/>
          <a:chExt cx="0" cy="0"/>
        </a:xfrm>
      </p:grpSpPr>
      <p:sp>
        <p:nvSpPr>
          <p:cNvPr id="2" name="Title 1"/>
          <p:cNvSpPr>
            <a:spLocks noGrp="1"/>
          </p:cNvSpPr>
          <p:nvPr>
            <p:ph type="title"/>
          </p:nvPr>
        </p:nvSpPr>
        <p:spPr>
          <a:xfrm>
            <a:off x="513953" y="401527"/>
            <a:ext cx="8004245" cy="1131724"/>
          </a:xfrm>
        </p:spPr>
        <p:txBody>
          <a:bodyPr/>
          <a:lstStyle/>
          <a:p>
            <a:r>
              <a:rPr lang="en-US"/>
              <a:t>Click to edit Master title style</a:t>
            </a:r>
            <a:endParaRPr lang="en-US" dirty="0"/>
          </a:p>
        </p:txBody>
      </p:sp>
      <p:sp>
        <p:nvSpPr>
          <p:cNvPr id="5" name="Content Placeholder 4"/>
          <p:cNvSpPr>
            <a:spLocks noGrp="1"/>
          </p:cNvSpPr>
          <p:nvPr>
            <p:ph sz="quarter" idx="11"/>
          </p:nvPr>
        </p:nvSpPr>
        <p:spPr>
          <a:xfrm>
            <a:off x="513953" y="1703296"/>
            <a:ext cx="8115697" cy="4228042"/>
          </a:xfrm>
        </p:spPr>
        <p:txBody>
          <a:bodyPr numCol="2" spcCol="457200">
            <a:noAutofit/>
          </a:bodyPr>
          <a:lstStyle/>
          <a:p>
            <a:pPr lvl="0"/>
            <a:r>
              <a:rPr lang="en-US"/>
              <a:t>Click to edit Master text styles</a:t>
            </a:r>
          </a:p>
          <a:p>
            <a:pPr lvl="1"/>
            <a:r>
              <a:rPr lang="en-US"/>
              <a:t>Second level</a:t>
            </a:r>
          </a:p>
          <a:p>
            <a:pPr lvl="2"/>
            <a:r>
              <a:rPr lang="en-US"/>
              <a:t>Third level</a:t>
            </a:r>
          </a:p>
        </p:txBody>
      </p:sp>
      <p:sp>
        <p:nvSpPr>
          <p:cNvPr id="4"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6"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7281880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DABAF7-B3CF-8A5E-8FF3-577603B080CA}"/>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3" name="Footer Placeholder 2">
            <a:extLst>
              <a:ext uri="{FF2B5EF4-FFF2-40B4-BE49-F238E27FC236}">
                <a16:creationId xmlns:a16="http://schemas.microsoft.com/office/drawing/2014/main" id="{15F3C3E6-A826-95D0-B7E1-C8E6F6BFEA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AEAF06-26E8-8386-0603-BC8DB1A51283}"/>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16596852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365F-B812-451E-B3D7-C8EA3A80648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BCF395-4FEC-02EB-EAC9-141B0DF174F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714E41-A330-6541-0086-6C65969C00C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FF0F4C-51D7-ED72-41F5-71E745182631}"/>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6" name="Footer Placeholder 5">
            <a:extLst>
              <a:ext uri="{FF2B5EF4-FFF2-40B4-BE49-F238E27FC236}">
                <a16:creationId xmlns:a16="http://schemas.microsoft.com/office/drawing/2014/main" id="{18A9DEF0-1675-4760-73FB-4F5076521E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C4AFD2-97CD-0BF4-7D4E-56C83493A66D}"/>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8447423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4F5B-CFE2-9033-0076-674233C445E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BD3E08-55BF-8A69-4911-ED4E930755D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DDE488-9EA2-466E-0F99-1CD301BC009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ED1401-78FF-A931-2CB2-B1E48BA99EE8}"/>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6" name="Footer Placeholder 5">
            <a:extLst>
              <a:ext uri="{FF2B5EF4-FFF2-40B4-BE49-F238E27FC236}">
                <a16:creationId xmlns:a16="http://schemas.microsoft.com/office/drawing/2014/main" id="{92C7D9EB-696F-FEEC-2085-9767CEBF06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79413-1233-9A86-DA8B-1B890C7E2DBC}"/>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3837419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2145-98EF-907E-5A5D-3E24D33BA6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BCA419-6AEA-89FC-5147-CB10B62A217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008311-1549-B719-406F-8F30659958A0}"/>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5" name="Footer Placeholder 4">
            <a:extLst>
              <a:ext uri="{FF2B5EF4-FFF2-40B4-BE49-F238E27FC236}">
                <a16:creationId xmlns:a16="http://schemas.microsoft.com/office/drawing/2014/main" id="{ED643E41-AF04-CB47-3457-0D3CC0EB3F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62C229-1812-0CC3-28B4-DAA86EBEF7BA}"/>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31214363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9A26A0-5BAB-9A02-A0B0-D3192213ADF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091E28-852C-F73B-56C1-3C93ED320DC9}"/>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455F5-F647-7F96-B75D-9F3177846D8C}"/>
              </a:ext>
            </a:extLst>
          </p:cNvPr>
          <p:cNvSpPr>
            <a:spLocks noGrp="1"/>
          </p:cNvSpPr>
          <p:nvPr>
            <p:ph type="dt" sz="half" idx="10"/>
          </p:nvPr>
        </p:nvSpPr>
        <p:spPr/>
        <p:txBody>
          <a:bodyPr/>
          <a:lstStyle/>
          <a:p>
            <a:fld id="{02E89722-7003-4623-8EE8-12FD63C913B3}" type="datetimeFigureOut">
              <a:rPr lang="en-US" smtClean="0"/>
              <a:t>11/5/2025</a:t>
            </a:fld>
            <a:endParaRPr lang="en-US"/>
          </a:p>
        </p:txBody>
      </p:sp>
      <p:sp>
        <p:nvSpPr>
          <p:cNvPr id="5" name="Footer Placeholder 4">
            <a:extLst>
              <a:ext uri="{FF2B5EF4-FFF2-40B4-BE49-F238E27FC236}">
                <a16:creationId xmlns:a16="http://schemas.microsoft.com/office/drawing/2014/main" id="{76F3A543-D6FE-30B6-6EBA-8DFEFD5C31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D64EC-C9FB-16B3-05CF-165C7C3ECD99}"/>
              </a:ext>
            </a:extLst>
          </p:cNvPr>
          <p:cNvSpPr>
            <a:spLocks noGrp="1"/>
          </p:cNvSpPr>
          <p:nvPr>
            <p:ph type="sldNum" sz="quarter" idx="12"/>
          </p:nvPr>
        </p:nvSpPr>
        <p:spPr/>
        <p:txBody>
          <a:bodyPr/>
          <a:lstStyle/>
          <a:p>
            <a:fld id="{83FC0812-275A-40CD-9833-626913CC73F6}" type="slidenum">
              <a:rPr lang="en-US" smtClean="0"/>
              <a:t>‹#›</a:t>
            </a:fld>
            <a:endParaRPr lang="en-US"/>
          </a:p>
        </p:txBody>
      </p:sp>
    </p:spTree>
    <p:extLst>
      <p:ext uri="{BB962C8B-B14F-4D97-AF65-F5344CB8AC3E}">
        <p14:creationId xmlns:p14="http://schemas.microsoft.com/office/powerpoint/2010/main" val="15692155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3_Text/Quote 1B">
    <p:spTree>
      <p:nvGrpSpPr>
        <p:cNvPr id="1" name=""/>
        <p:cNvGrpSpPr/>
        <p:nvPr/>
      </p:nvGrpSpPr>
      <p:grpSpPr>
        <a:xfrm>
          <a:off x="0" y="0"/>
          <a:ext cx="0" cy="0"/>
          <a:chOff x="0" y="0"/>
          <a:chExt cx="0" cy="0"/>
        </a:xfrm>
      </p:grpSpPr>
      <p:sp>
        <p:nvSpPr>
          <p:cNvPr id="31"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marL="0" marR="0" lvl="0" indent="0" algn="r" defTabSz="548640" rtl="0" eaLnBrk="1" fontAlgn="auto" latinLnBrk="0" hangingPunct="1">
              <a:lnSpc>
                <a:spcPct val="100000"/>
              </a:lnSpc>
              <a:spcBef>
                <a:spcPts val="0"/>
              </a:spcBef>
              <a:spcAft>
                <a:spcPts val="0"/>
              </a:spcAft>
              <a:buClrTx/>
              <a:buSzTx/>
              <a:buFontTx/>
              <a:buNone/>
              <a:tabLst/>
              <a:defRPr/>
            </a:pPr>
            <a:fld id="{AB004A17-E9A9-4392-ACCD-76BE9B94E99A}" type="slidenum">
              <a:rPr kumimoji="0" lang="en-US" sz="625"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625"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32"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625"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grpSp>
        <p:nvGrpSpPr>
          <p:cNvPr id="22" name="Group 21"/>
          <p:cNvGrpSpPr/>
          <p:nvPr/>
        </p:nvGrpSpPr>
        <p:grpSpPr>
          <a:xfrm>
            <a:off x="2926702" y="1"/>
            <a:ext cx="3967884" cy="672444"/>
            <a:chOff x="439911" y="1886916"/>
            <a:chExt cx="4689091" cy="2096705"/>
          </a:xfrm>
          <a:solidFill>
            <a:schemeClr val="bg1">
              <a:alpha val="80000"/>
            </a:schemeClr>
          </a:solidFill>
        </p:grpSpPr>
        <p:sp>
          <p:nvSpPr>
            <p:cNvPr id="23" name="Rectangle 22"/>
            <p:cNvSpPr/>
            <p:nvPr/>
          </p:nvSpPr>
          <p:spPr>
            <a:xfrm rot="16200000">
              <a:off x="1712843" y="2809480"/>
              <a:ext cx="2081391" cy="244322"/>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Rectangle 24"/>
            <p:cNvSpPr/>
            <p:nvPr/>
          </p:nvSpPr>
          <p:spPr>
            <a:xfrm rot="16200000">
              <a:off x="799772" y="2739121"/>
              <a:ext cx="2081394" cy="385039"/>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Rectangle 25"/>
            <p:cNvSpPr/>
            <p:nvPr/>
          </p:nvSpPr>
          <p:spPr>
            <a:xfrm rot="16200000">
              <a:off x="-401062" y="2739180"/>
              <a:ext cx="2085414" cy="40346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Rectangle 26"/>
            <p:cNvSpPr/>
            <p:nvPr/>
          </p:nvSpPr>
          <p:spPr>
            <a:xfrm rot="16200000">
              <a:off x="2112483" y="2795214"/>
              <a:ext cx="2085407" cy="276865"/>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Rectangle 27"/>
            <p:cNvSpPr/>
            <p:nvPr/>
          </p:nvSpPr>
          <p:spPr>
            <a:xfrm rot="16200000">
              <a:off x="2897089" y="2836259"/>
              <a:ext cx="2085412" cy="19477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Rectangle 28"/>
            <p:cNvSpPr/>
            <p:nvPr/>
          </p:nvSpPr>
          <p:spPr>
            <a:xfrm rot="16200000">
              <a:off x="3775666" y="2849376"/>
              <a:ext cx="2081394" cy="164528"/>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Rectangle 29"/>
            <p:cNvSpPr/>
            <p:nvPr/>
          </p:nvSpPr>
          <p:spPr>
            <a:xfrm rot="16200000">
              <a:off x="4041119" y="2884452"/>
              <a:ext cx="2085419" cy="90347"/>
            </a:xfrm>
            <a:prstGeom prst="rect">
              <a:avLst/>
            </a:prstGeom>
            <a:grp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4" name="Text Placeholder 2"/>
          <p:cNvSpPr>
            <a:spLocks noGrp="1" noChangeAspect="1"/>
          </p:cNvSpPr>
          <p:nvPr>
            <p:ph type="body" sz="quarter" idx="14" hasCustomPrompt="1"/>
          </p:nvPr>
        </p:nvSpPr>
        <p:spPr>
          <a:xfrm>
            <a:off x="576294" y="1039338"/>
            <a:ext cx="7729506" cy="4986106"/>
          </a:xfrm>
          <a:prstGeom prst="rect">
            <a:avLst/>
          </a:prstGeom>
          <a:noFill/>
          <a:ln>
            <a:noFill/>
          </a:ln>
        </p:spPr>
        <p:txBody>
          <a:bodyPr lIns="0" tIns="0" rIns="0" bIns="0" anchor="ctr">
            <a:noAutofit/>
          </a:bodyPr>
          <a:lstStyle>
            <a:lvl1pPr marL="0" marR="0" indent="0" algn="r" defTabSz="342900" rtl="0" eaLnBrk="1" fontAlgn="auto" latinLnBrk="0" hangingPunct="1">
              <a:lnSpc>
                <a:spcPct val="100000"/>
              </a:lnSpc>
              <a:spcBef>
                <a:spcPts val="225"/>
              </a:spcBef>
              <a:spcAft>
                <a:spcPts val="225"/>
              </a:spcAft>
              <a:buClrTx/>
              <a:buSzTx/>
              <a:buFont typeface="Wingdings" charset="2"/>
              <a:buNone/>
              <a:tabLst/>
              <a:defRPr sz="2750" b="1" baseline="0">
                <a:solidFill>
                  <a:schemeClr val="bg1"/>
                </a:solidFill>
              </a:defRPr>
            </a:lvl1pPr>
            <a:lvl2pPr>
              <a:defRPr sz="1125"/>
            </a:lvl2pPr>
            <a:lvl3pPr>
              <a:defRPr sz="1125"/>
            </a:lvl3pPr>
            <a:lvl4pPr>
              <a:defRPr sz="1125"/>
            </a:lvl4pPr>
            <a:lvl5pPr>
              <a:defRPr sz="1125"/>
            </a:lvl5pPr>
          </a:lstStyle>
          <a:p>
            <a:pPr lvl="0"/>
            <a:r>
              <a:rPr lang="en-US" dirty="0"/>
              <a:t>Text or quote text with photo place holder </a:t>
            </a:r>
          </a:p>
        </p:txBody>
      </p:sp>
      <p:pic>
        <p:nvPicPr>
          <p:cNvPr id="2" name="Picture 1" descr="One Pill Can Kill - Toolbox | DEA.gov">
            <a:extLst>
              <a:ext uri="{FF2B5EF4-FFF2-40B4-BE49-F238E27FC236}">
                <a16:creationId xmlns:a16="http://schemas.microsoft.com/office/drawing/2014/main" id="{0BE9435E-6F86-C1E5-7495-C94C029392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8862" y="1563227"/>
            <a:ext cx="3844971" cy="3844971"/>
          </a:xfrm>
          <a:prstGeom prst="rect">
            <a:avLst/>
          </a:prstGeom>
          <a:noFill/>
          <a:ln>
            <a:noFill/>
          </a:ln>
        </p:spPr>
      </p:pic>
      <p:pic>
        <p:nvPicPr>
          <p:cNvPr id="3" name="Picture 2" descr="If in Crisis - NAMI New Orleans">
            <a:extLst>
              <a:ext uri="{FF2B5EF4-FFF2-40B4-BE49-F238E27FC236}">
                <a16:creationId xmlns:a16="http://schemas.microsoft.com/office/drawing/2014/main" id="{59B3520B-2456-E00F-95E4-F166B6945DA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37029" y="1563227"/>
            <a:ext cx="3844971" cy="3844971"/>
          </a:xfrm>
          <a:prstGeom prst="rect">
            <a:avLst/>
          </a:prstGeom>
          <a:noFill/>
          <a:ln>
            <a:noFill/>
          </a:ln>
        </p:spPr>
      </p:pic>
      <p:sp>
        <p:nvSpPr>
          <p:cNvPr id="21" name="Rectangle 20"/>
          <p:cNvSpPr/>
          <p:nvPr userDrawn="1"/>
        </p:nvSpPr>
        <p:spPr>
          <a:xfrm>
            <a:off x="0" y="-2"/>
            <a:ext cx="9144000" cy="6854381"/>
          </a:xfrm>
          <a:prstGeom prst="rect">
            <a:avLst/>
          </a:prstGeom>
          <a:solidFill>
            <a:srgbClr val="00538B">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170454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CA15-9DC5-4592-8A6A-6D1418F3C5D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4D191E-87D2-4FBD-A30E-BA732227F20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E95E98-1713-44AB-9803-C28B8D9023C1}"/>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5" name="Footer Placeholder 4">
            <a:extLst>
              <a:ext uri="{FF2B5EF4-FFF2-40B4-BE49-F238E27FC236}">
                <a16:creationId xmlns:a16="http://schemas.microsoft.com/office/drawing/2014/main" id="{E0E54D2C-7393-4A04-9BDA-1D20D6F26B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00C568-CD17-46A9-97CC-89C3E9899F23}"/>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38105691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5A14B-F29F-4136-8CC3-991C139EC6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22FBBE-7219-4879-89B4-E8570DC03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FE4B29-8DD7-43FA-8F9F-74EB6627B2E1}"/>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5" name="Footer Placeholder 4">
            <a:extLst>
              <a:ext uri="{FF2B5EF4-FFF2-40B4-BE49-F238E27FC236}">
                <a16:creationId xmlns:a16="http://schemas.microsoft.com/office/drawing/2014/main" id="{822D943D-8FD5-4C31-A619-2874239BD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27BBBC-9874-4C8C-AC24-951259503A02}"/>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25886847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C3A90-07BE-4073-8161-D3EF2BBD8C92}"/>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9FBD14-326C-48D3-906D-6D944B617C2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79AEED-867F-490C-970B-9958C3D7A08D}"/>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5" name="Footer Placeholder 4">
            <a:extLst>
              <a:ext uri="{FF2B5EF4-FFF2-40B4-BE49-F238E27FC236}">
                <a16:creationId xmlns:a16="http://schemas.microsoft.com/office/drawing/2014/main" id="{606E6BA6-8053-4D5D-8942-B577344B4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5017E2-8667-437F-A31D-66EE0A4B7D48}"/>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42545607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9318F-11F4-4EFE-91E2-7F6C577725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5896AA-F2A3-43EC-A302-5D8B762C8F6F}"/>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8D0FBE-E897-496D-8C0E-53BD83A480D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5D4E2D-5F13-405A-8EB5-C2F793E0137B}"/>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6" name="Footer Placeholder 5">
            <a:extLst>
              <a:ext uri="{FF2B5EF4-FFF2-40B4-BE49-F238E27FC236}">
                <a16:creationId xmlns:a16="http://schemas.microsoft.com/office/drawing/2014/main" id="{11B638AB-56E0-4D7E-BDD6-BB9CFCBDA8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5BD018-CFFD-4B1A-A1A0-65BD0BDBA72A}"/>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4018973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Content 2row 2col">
    <p:spTree>
      <p:nvGrpSpPr>
        <p:cNvPr id="1" name=""/>
        <p:cNvGrpSpPr/>
        <p:nvPr/>
      </p:nvGrpSpPr>
      <p:grpSpPr>
        <a:xfrm>
          <a:off x="0" y="0"/>
          <a:ext cx="0" cy="0"/>
          <a:chOff x="0" y="0"/>
          <a:chExt cx="0" cy="0"/>
        </a:xfrm>
      </p:grpSpPr>
      <p:sp>
        <p:nvSpPr>
          <p:cNvPr id="2" name="Title 1"/>
          <p:cNvSpPr>
            <a:spLocks noGrp="1"/>
          </p:cNvSpPr>
          <p:nvPr>
            <p:ph type="title"/>
          </p:nvPr>
        </p:nvSpPr>
        <p:spPr>
          <a:xfrm>
            <a:off x="513953" y="401527"/>
            <a:ext cx="8004245" cy="1131724"/>
          </a:xfrm>
        </p:spPr>
        <p:txBody>
          <a:bodyPr/>
          <a:lstStyle/>
          <a:p>
            <a:r>
              <a:rPr lang="en-US"/>
              <a:t>Click to edit Master title style</a:t>
            </a:r>
            <a:endParaRPr lang="en-US" dirty="0"/>
          </a:p>
        </p:txBody>
      </p:sp>
      <p:sp>
        <p:nvSpPr>
          <p:cNvPr id="6" name="Content Placeholder 4"/>
          <p:cNvSpPr>
            <a:spLocks noGrp="1"/>
          </p:cNvSpPr>
          <p:nvPr>
            <p:ph sz="quarter" idx="12"/>
          </p:nvPr>
        </p:nvSpPr>
        <p:spPr>
          <a:xfrm>
            <a:off x="513953" y="3947410"/>
            <a:ext cx="8115697" cy="1983928"/>
          </a:xfrm>
        </p:spPr>
        <p:txBody>
          <a:bodyPr numCol="2" spcCol="457200">
            <a:noAutofit/>
          </a:bodyPr>
          <a:lstStyle/>
          <a:p>
            <a:pPr lvl="0"/>
            <a:r>
              <a:rPr lang="en-US"/>
              <a:t>Click to edit Master text styles</a:t>
            </a:r>
          </a:p>
          <a:p>
            <a:pPr lvl="1"/>
            <a:r>
              <a:rPr lang="en-US"/>
              <a:t>Second level</a:t>
            </a:r>
          </a:p>
          <a:p>
            <a:pPr lvl="2"/>
            <a:r>
              <a:rPr lang="en-US"/>
              <a:t>Third level</a:t>
            </a:r>
          </a:p>
        </p:txBody>
      </p:sp>
      <p:sp>
        <p:nvSpPr>
          <p:cNvPr id="5" name="Content Placeholder 4"/>
          <p:cNvSpPr>
            <a:spLocks noGrp="1"/>
          </p:cNvSpPr>
          <p:nvPr>
            <p:ph sz="quarter" idx="11"/>
          </p:nvPr>
        </p:nvSpPr>
        <p:spPr>
          <a:xfrm>
            <a:off x="513953" y="1703295"/>
            <a:ext cx="8115697" cy="1981786"/>
          </a:xfrm>
        </p:spPr>
        <p:txBody>
          <a:bodyPr numCol="2" spcCol="457200">
            <a:noAutofit/>
          </a:bodyPr>
          <a:lstStyle/>
          <a:p>
            <a:pPr lvl="0"/>
            <a:r>
              <a:rPr lang="en-US"/>
              <a:t>Click to edit Master text styles</a:t>
            </a:r>
          </a:p>
          <a:p>
            <a:pPr lvl="1"/>
            <a:r>
              <a:rPr lang="en-US"/>
              <a:t>Second level</a:t>
            </a:r>
          </a:p>
          <a:p>
            <a:pPr lvl="2"/>
            <a:r>
              <a:rPr lang="en-US"/>
              <a:t>Third level</a:t>
            </a:r>
          </a:p>
        </p:txBody>
      </p:sp>
      <p:sp>
        <p:nvSpPr>
          <p:cNvPr id="7"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1366347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A7CB-0508-487D-97CC-850636198B39}"/>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9D57F3-DF61-447C-88AE-39956EA0519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B0640C-3163-430E-BD33-675163C5EE8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33B820-6669-4859-86CD-2F11C15051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218579-C8F5-49E9-82CF-3A7F742B83BE}"/>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C56318-CBF8-450A-B14C-9A4925A1090D}"/>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8" name="Footer Placeholder 7">
            <a:extLst>
              <a:ext uri="{FF2B5EF4-FFF2-40B4-BE49-F238E27FC236}">
                <a16:creationId xmlns:a16="http://schemas.microsoft.com/office/drawing/2014/main" id="{B2C215FF-643E-4A0E-9F45-78E0D6D4C5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116199-F4A3-48A0-92A1-03B2F9726D68}"/>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40570436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C014C-52F2-45DE-A043-832DA621C2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0FD01B-B623-4C54-9B49-ADE928A80B7E}"/>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4" name="Footer Placeholder 3">
            <a:extLst>
              <a:ext uri="{FF2B5EF4-FFF2-40B4-BE49-F238E27FC236}">
                <a16:creationId xmlns:a16="http://schemas.microsoft.com/office/drawing/2014/main" id="{7AC986E0-2776-4675-8552-BFB32B6824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6D6853-5400-4D2C-B291-2AB04BF2DD98}"/>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17978870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8633EA-4AEE-4B2A-976F-22370A9AB404}"/>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3" name="Footer Placeholder 2">
            <a:extLst>
              <a:ext uri="{FF2B5EF4-FFF2-40B4-BE49-F238E27FC236}">
                <a16:creationId xmlns:a16="http://schemas.microsoft.com/office/drawing/2014/main" id="{740CF884-0872-466F-9D37-990E76BAC2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DF9DCE-B748-40BF-976D-14091D5BBFF0}"/>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18650457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5D99D-225F-47DB-B85D-9D8A7F1F271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B07CD6-1291-4440-B7DE-80BA29F0B292}"/>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A3C5DD-FE56-4E90-B560-379AE9C372F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79C9B7-F1E1-4544-9739-BA652CD894E6}"/>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6" name="Footer Placeholder 5">
            <a:extLst>
              <a:ext uri="{FF2B5EF4-FFF2-40B4-BE49-F238E27FC236}">
                <a16:creationId xmlns:a16="http://schemas.microsoft.com/office/drawing/2014/main" id="{CE54D428-6D3D-4EEB-BF1D-BA264C478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403928-B632-449F-B246-6A0A6F227A36}"/>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30709790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D10FD-62CF-4655-A8CE-83580E60307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514762-5BC2-48F9-89F1-828FCF11FDF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F01FDC-C48C-41F5-A2AE-5E959EE2A8C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F940D8-B0E0-4E7B-8216-F5115A6DA0E3}"/>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6" name="Footer Placeholder 5">
            <a:extLst>
              <a:ext uri="{FF2B5EF4-FFF2-40B4-BE49-F238E27FC236}">
                <a16:creationId xmlns:a16="http://schemas.microsoft.com/office/drawing/2014/main" id="{F195E8CE-3748-4FF2-B3ED-CADFCDB344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42A70A-7E0A-4C98-8C0B-0438E93BD021}"/>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9967959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1CDA6-B8E3-4BD3-BA13-CA1B1C5E35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9DB767-1E26-45EE-AD0C-E9D7FC95EF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CE4EB0-9C93-4E6A-8C57-B16FB653B1C5}"/>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5" name="Footer Placeholder 4">
            <a:extLst>
              <a:ext uri="{FF2B5EF4-FFF2-40B4-BE49-F238E27FC236}">
                <a16:creationId xmlns:a16="http://schemas.microsoft.com/office/drawing/2014/main" id="{3DD7AAEC-B3F0-47BB-A119-1B6B960E88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493BBA-D4F1-47DC-BED8-EC61967B1BE5}"/>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1877891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096F68-6CFB-42F7-ADEE-15553152BF9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7AD9B6-F827-434B-BDB3-0B271846B375}"/>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CF5C0A-AC59-4481-B655-7FA9E830A7F3}"/>
              </a:ext>
            </a:extLst>
          </p:cNvPr>
          <p:cNvSpPr>
            <a:spLocks noGrp="1"/>
          </p:cNvSpPr>
          <p:nvPr>
            <p:ph type="dt" sz="half" idx="10"/>
          </p:nvPr>
        </p:nvSpPr>
        <p:spPr/>
        <p:txBody>
          <a:bodyPr/>
          <a:lstStyle/>
          <a:p>
            <a:fld id="{4B10CD71-B43F-4B7A-B40D-9937562A7FCE}" type="datetimeFigureOut">
              <a:rPr lang="en-US" smtClean="0"/>
              <a:t>11/5/2025</a:t>
            </a:fld>
            <a:endParaRPr lang="en-US"/>
          </a:p>
        </p:txBody>
      </p:sp>
      <p:sp>
        <p:nvSpPr>
          <p:cNvPr id="5" name="Footer Placeholder 4">
            <a:extLst>
              <a:ext uri="{FF2B5EF4-FFF2-40B4-BE49-F238E27FC236}">
                <a16:creationId xmlns:a16="http://schemas.microsoft.com/office/drawing/2014/main" id="{E1D3FE6E-0F3F-45FD-8304-C898BBD55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C6B2A4-C5F1-439E-948F-BC149FE47226}"/>
              </a:ext>
            </a:extLst>
          </p:cNvPr>
          <p:cNvSpPr>
            <a:spLocks noGrp="1"/>
          </p:cNvSpPr>
          <p:nvPr>
            <p:ph type="sldNum" sz="quarter" idx="12"/>
          </p:nvPr>
        </p:nvSpPr>
        <p:spPr/>
        <p:txBody>
          <a:bodyPr/>
          <a:lstStyle/>
          <a:p>
            <a:fld id="{F70A05F9-A41E-4881-B6E0-DB751523761B}" type="slidenum">
              <a:rPr lang="en-US" smtClean="0"/>
              <a:t>‹#›</a:t>
            </a:fld>
            <a:endParaRPr lang="en-US"/>
          </a:p>
        </p:txBody>
      </p:sp>
    </p:spTree>
    <p:extLst>
      <p:ext uri="{BB962C8B-B14F-4D97-AF65-F5344CB8AC3E}">
        <p14:creationId xmlns:p14="http://schemas.microsoft.com/office/powerpoint/2010/main" val="32545026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D6DC69-9869-4D4E-8DD4-B8066E76331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31991521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6DC69-9869-4D4E-8DD4-B8066E76331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11086013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D6DC69-9869-4D4E-8DD4-B8066E76331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45304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2 Content Photo">
    <p:spTree>
      <p:nvGrpSpPr>
        <p:cNvPr id="1" name=""/>
        <p:cNvGrpSpPr/>
        <p:nvPr/>
      </p:nvGrpSpPr>
      <p:grpSpPr>
        <a:xfrm>
          <a:off x="0" y="0"/>
          <a:ext cx="0" cy="0"/>
          <a:chOff x="0" y="0"/>
          <a:chExt cx="0" cy="0"/>
        </a:xfrm>
      </p:grpSpPr>
      <p:sp>
        <p:nvSpPr>
          <p:cNvPr id="2" name="Title 1"/>
          <p:cNvSpPr>
            <a:spLocks noGrp="1"/>
          </p:cNvSpPr>
          <p:nvPr>
            <p:ph type="title"/>
          </p:nvPr>
        </p:nvSpPr>
        <p:spPr>
          <a:xfrm>
            <a:off x="513953" y="401527"/>
            <a:ext cx="8004245" cy="1131724"/>
          </a:xfrm>
        </p:spPr>
        <p:txBody>
          <a:bodyPr/>
          <a:lstStyle/>
          <a:p>
            <a:r>
              <a:rPr lang="en-US"/>
              <a:t>Click to edit Master title style</a:t>
            </a:r>
            <a:endParaRPr lang="en-US" dirty="0"/>
          </a:p>
        </p:txBody>
      </p:sp>
      <p:sp>
        <p:nvSpPr>
          <p:cNvPr id="5" name="Content Placeholder 4"/>
          <p:cNvSpPr>
            <a:spLocks noGrp="1"/>
          </p:cNvSpPr>
          <p:nvPr>
            <p:ph sz="quarter" idx="11"/>
          </p:nvPr>
        </p:nvSpPr>
        <p:spPr>
          <a:xfrm>
            <a:off x="513954" y="1703296"/>
            <a:ext cx="3901164" cy="4228042"/>
          </a:xfrm>
        </p:spPr>
        <p:txBody>
          <a:bodyPr numCol="1" spcCol="457200">
            <a:noAutofit/>
          </a:bodyPr>
          <a:lstStyle/>
          <a:p>
            <a:pPr lvl="0"/>
            <a:r>
              <a:rPr lang="en-US"/>
              <a:t>Click to edit Master text styles</a:t>
            </a:r>
          </a:p>
          <a:p>
            <a:pPr lvl="1"/>
            <a:r>
              <a:rPr lang="en-US"/>
              <a:t>Second level</a:t>
            </a:r>
          </a:p>
          <a:p>
            <a:pPr lvl="2"/>
            <a:r>
              <a:rPr lang="en-US"/>
              <a:t>Third level</a:t>
            </a:r>
          </a:p>
        </p:txBody>
      </p:sp>
      <p:sp>
        <p:nvSpPr>
          <p:cNvPr id="7" name="Picture Placeholder 6"/>
          <p:cNvSpPr>
            <a:spLocks noGrp="1"/>
          </p:cNvSpPr>
          <p:nvPr>
            <p:ph type="pic" sz="quarter" idx="13"/>
          </p:nvPr>
        </p:nvSpPr>
        <p:spPr>
          <a:xfrm>
            <a:off x="4721505" y="1703296"/>
            <a:ext cx="3908145" cy="4228042"/>
          </a:xfrm>
        </p:spPr>
        <p:txBody>
          <a:bodyPr>
            <a:noAutofit/>
          </a:bodyPr>
          <a:lstStyle>
            <a:lvl1pPr marL="0" indent="0">
              <a:buNone/>
              <a:defRPr b="0"/>
            </a:lvl1pPr>
          </a:lstStyle>
          <a:p>
            <a:r>
              <a:rPr lang="en-US"/>
              <a:t>Click icon to add picture</a:t>
            </a:r>
          </a:p>
        </p:txBody>
      </p:sp>
      <p:sp>
        <p:nvSpPr>
          <p:cNvPr id="6"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2997981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D6DC69-9869-4D4E-8DD4-B8066E763313}"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9254122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D6DC69-9869-4D4E-8DD4-B8066E763313}"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14825326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D6DC69-9869-4D4E-8DD4-B8066E763313}"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6431784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6DC69-9869-4D4E-8DD4-B8066E763313}"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15376692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D6DC69-9869-4D4E-8DD4-B8066E763313}"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12471950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D6DC69-9869-4D4E-8DD4-B8066E763313}"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32470991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6DC69-9869-4D4E-8DD4-B8066E76331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33844362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6DC69-9869-4D4E-8DD4-B8066E763313}"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8F9A0C-7A82-403E-BAF3-19B12A0BAFAC}" type="slidenum">
              <a:rPr lang="en-US" smtClean="0"/>
              <a:t>‹#›</a:t>
            </a:fld>
            <a:endParaRPr lang="en-US"/>
          </a:p>
        </p:txBody>
      </p:sp>
    </p:spTree>
    <p:extLst>
      <p:ext uri="{BB962C8B-B14F-4D97-AF65-F5344CB8AC3E}">
        <p14:creationId xmlns:p14="http://schemas.microsoft.com/office/powerpoint/2010/main" val="18137981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334481" y="102907"/>
            <a:ext cx="7856175" cy="754343"/>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52437" y="1397000"/>
            <a:ext cx="8024813" cy="4530990"/>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60908"/>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userDrawn="1"/>
        </p:nvSpPr>
        <p:spPr>
          <a:xfrm>
            <a:off x="1044169" y="-108858"/>
            <a:ext cx="0" cy="0"/>
          </a:xfrm>
          <a:prstGeom prst="rect">
            <a:avLst/>
          </a:prstGeom>
          <a:noFill/>
        </p:spPr>
        <p:txBody>
          <a:bodyPr wrap="none" rtlCol="0">
            <a:noAutofit/>
          </a:bodyPr>
          <a:lstStyle/>
          <a:p>
            <a:endParaRPr lang="en-US" sz="1350" dirty="0"/>
          </a:p>
        </p:txBody>
      </p:sp>
    </p:spTree>
    <p:extLst>
      <p:ext uri="{BB962C8B-B14F-4D97-AF65-F5344CB8AC3E}">
        <p14:creationId xmlns:p14="http://schemas.microsoft.com/office/powerpoint/2010/main" val="155287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Bullets + Confidentiality statement">
    <p:spTree>
      <p:nvGrpSpPr>
        <p:cNvPr id="1" name=""/>
        <p:cNvGrpSpPr/>
        <p:nvPr/>
      </p:nvGrpSpPr>
      <p:grpSpPr>
        <a:xfrm>
          <a:off x="0" y="0"/>
          <a:ext cx="0" cy="0"/>
          <a:chOff x="0" y="0"/>
          <a:chExt cx="0" cy="0"/>
        </a:xfrm>
      </p:grpSpPr>
      <p:sp>
        <p:nvSpPr>
          <p:cNvPr id="2" name="Title 1"/>
          <p:cNvSpPr>
            <a:spLocks noGrp="1"/>
          </p:cNvSpPr>
          <p:nvPr>
            <p:ph type="title"/>
          </p:nvPr>
        </p:nvSpPr>
        <p:spPr>
          <a:xfrm>
            <a:off x="334481" y="102907"/>
            <a:ext cx="7856175" cy="754343"/>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52437" y="1397000"/>
            <a:ext cx="8024813" cy="4530990"/>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60908"/>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6" name="Date Placeholder 3">
            <a:extLst>
              <a:ext uri="{FF2B5EF4-FFF2-40B4-BE49-F238E27FC236}">
                <a16:creationId xmlns:a16="http://schemas.microsoft.com/office/drawing/2014/main" id="{B4469430-A472-A44A-8061-47404F897E85}"/>
              </a:ext>
            </a:extLst>
          </p:cNvPr>
          <p:cNvSpPr txBox="1">
            <a:spLocks/>
          </p:cNvSpPr>
          <p:nvPr userDrawn="1"/>
        </p:nvSpPr>
        <p:spPr>
          <a:xfrm>
            <a:off x="717801" y="6283853"/>
            <a:ext cx="2846336" cy="298823"/>
          </a:xfrm>
          <a:prstGeom prst="rect">
            <a:avLst/>
          </a:prstGeom>
          <a:ln>
            <a:noFill/>
          </a:ln>
        </p:spPr>
        <p:txBody>
          <a:bodyPr vert="horz" lIns="0" tIns="0" rIns="0" bIns="0" rtlCol="0" anchor="b" anchorCtr="0">
            <a:noAutofit/>
          </a:bodyP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defTabSz="342900" rtl="0" eaLnBrk="1" fontAlgn="auto" latinLnBrk="0" hangingPunct="1">
              <a:lnSpc>
                <a:spcPct val="100000"/>
              </a:lnSpc>
              <a:spcBef>
                <a:spcPts val="0"/>
              </a:spcBef>
              <a:spcAft>
                <a:spcPts val="0"/>
              </a:spcAft>
              <a:buClrTx/>
              <a:buSzTx/>
              <a:buFontTx/>
              <a:buNone/>
              <a:tabLst/>
              <a:defRPr/>
            </a:pPr>
            <a:r>
              <a:rPr lang="en-US" sz="625" dirty="0">
                <a:solidFill>
                  <a:schemeClr val="bg1">
                    <a:lumMod val="50000"/>
                  </a:schemeClr>
                </a:solidFill>
                <a:latin typeface="DM Sans" pitchFamily="2" charset="77"/>
                <a:cs typeface="Arial" panose="020B0604020202020204" pitchFamily="34" charset="0"/>
              </a:rPr>
              <a:t>ICF proprietary and confidential. Do not copy, distribute, or disclose.</a:t>
            </a:r>
          </a:p>
        </p:txBody>
      </p:sp>
    </p:spTree>
    <p:extLst>
      <p:ext uri="{BB962C8B-B14F-4D97-AF65-F5344CB8AC3E}">
        <p14:creationId xmlns:p14="http://schemas.microsoft.com/office/powerpoint/2010/main" val="211822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2 Content Photo_No Beam">
    <p:spTree>
      <p:nvGrpSpPr>
        <p:cNvPr id="1" name=""/>
        <p:cNvGrpSpPr/>
        <p:nvPr/>
      </p:nvGrpSpPr>
      <p:grpSpPr>
        <a:xfrm>
          <a:off x="0" y="0"/>
          <a:ext cx="0" cy="0"/>
          <a:chOff x="0" y="0"/>
          <a:chExt cx="0" cy="0"/>
        </a:xfrm>
      </p:grpSpPr>
      <p:sp>
        <p:nvSpPr>
          <p:cNvPr id="2" name="Title 1"/>
          <p:cNvSpPr>
            <a:spLocks noGrp="1"/>
          </p:cNvSpPr>
          <p:nvPr>
            <p:ph type="title"/>
          </p:nvPr>
        </p:nvSpPr>
        <p:spPr>
          <a:xfrm>
            <a:off x="513953" y="401527"/>
            <a:ext cx="8004245" cy="1131724"/>
          </a:xfrm>
        </p:spPr>
        <p:txBody>
          <a:bodyPr/>
          <a:lstStyle/>
          <a:p>
            <a:r>
              <a:rPr lang="en-US"/>
              <a:t>Click to edit Master title style</a:t>
            </a:r>
            <a:endParaRPr lang="en-US" dirty="0"/>
          </a:p>
        </p:txBody>
      </p:sp>
      <p:sp>
        <p:nvSpPr>
          <p:cNvPr id="5" name="Content Placeholder 4"/>
          <p:cNvSpPr>
            <a:spLocks noGrp="1"/>
          </p:cNvSpPr>
          <p:nvPr>
            <p:ph sz="quarter" idx="11"/>
          </p:nvPr>
        </p:nvSpPr>
        <p:spPr>
          <a:xfrm>
            <a:off x="513954" y="1703296"/>
            <a:ext cx="3901164" cy="4228042"/>
          </a:xfrm>
        </p:spPr>
        <p:txBody>
          <a:bodyPr numCol="1" spcCol="457200">
            <a:noAutofit/>
          </a:bodyPr>
          <a:lstStyle/>
          <a:p>
            <a:pPr lvl="0"/>
            <a:r>
              <a:rPr lang="en-US"/>
              <a:t>Click to edit Master text styles</a:t>
            </a:r>
          </a:p>
          <a:p>
            <a:pPr lvl="1"/>
            <a:r>
              <a:rPr lang="en-US"/>
              <a:t>Second level</a:t>
            </a:r>
          </a:p>
          <a:p>
            <a:pPr lvl="2"/>
            <a:r>
              <a:rPr lang="en-US"/>
              <a:t>Third level</a:t>
            </a:r>
          </a:p>
        </p:txBody>
      </p:sp>
      <p:sp>
        <p:nvSpPr>
          <p:cNvPr id="7" name="Picture Placeholder 6"/>
          <p:cNvSpPr>
            <a:spLocks noGrp="1"/>
          </p:cNvSpPr>
          <p:nvPr>
            <p:ph type="pic" sz="quarter" idx="13"/>
          </p:nvPr>
        </p:nvSpPr>
        <p:spPr>
          <a:xfrm>
            <a:off x="4721505" y="1703296"/>
            <a:ext cx="3908145" cy="4228042"/>
          </a:xfrm>
        </p:spPr>
        <p:txBody>
          <a:bodyPr>
            <a:noAutofit/>
          </a:bodyPr>
          <a:lstStyle>
            <a:lvl1pPr marL="0" indent="0">
              <a:buNone/>
              <a:defRPr b="0"/>
            </a:lvl1pPr>
          </a:lstStyle>
          <a:p>
            <a:r>
              <a:rPr lang="en-US"/>
              <a:t>Click icon to add picture</a:t>
            </a:r>
          </a:p>
        </p:txBody>
      </p:sp>
      <p:sp>
        <p:nvSpPr>
          <p:cNvPr id="4" name="Rectangle 3"/>
          <p:cNvSpPr/>
          <p:nvPr/>
        </p:nvSpPr>
        <p:spPr>
          <a:xfrm>
            <a:off x="0" y="0"/>
            <a:ext cx="9144000" cy="200527"/>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a:endParaRPr lang="en-US" sz="1500"/>
          </a:p>
        </p:txBody>
      </p:sp>
      <p:sp>
        <p:nvSpPr>
          <p:cNvPr id="6"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8"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9004592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452437" y="1397000"/>
            <a:ext cx="8024813" cy="4530990"/>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4">
            <a:extLst>
              <a:ext uri="{FF2B5EF4-FFF2-40B4-BE49-F238E27FC236}">
                <a16:creationId xmlns:a16="http://schemas.microsoft.com/office/drawing/2014/main" id="{1FCE27FE-A84A-634B-BD98-961138AC1FB4}"/>
              </a:ext>
            </a:extLst>
          </p:cNvPr>
          <p:cNvSpPr txBox="1">
            <a:spLocks/>
          </p:cNvSpPr>
          <p:nvPr userDrawn="1"/>
        </p:nvSpPr>
        <p:spPr>
          <a:xfrm>
            <a:off x="7120984" y="6389968"/>
            <a:ext cx="1808389" cy="365125"/>
          </a:xfrm>
          <a:prstGeom prst="rect">
            <a:avLst/>
          </a:prstGeom>
        </p:spPr>
        <p:txBody>
          <a:bodyPr vert="horz" lIns="57150" tIns="28575" rIns="57150" bIns="28575"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563" smtClean="0"/>
              <a:pPr/>
              <a:t>‹#›</a:t>
            </a:fld>
            <a:endParaRPr lang="en-US" sz="563" dirty="0"/>
          </a:p>
        </p:txBody>
      </p:sp>
      <p:cxnSp>
        <p:nvCxnSpPr>
          <p:cNvPr id="11" name="Straight Connector 10">
            <a:extLst>
              <a:ext uri="{FF2B5EF4-FFF2-40B4-BE49-F238E27FC236}">
                <a16:creationId xmlns:a16="http://schemas.microsoft.com/office/drawing/2014/main" id="{CEF17E21-4941-C146-BA82-77106C1DC6DB}"/>
              </a:ext>
            </a:extLst>
          </p:cNvPr>
          <p:cNvCxnSpPr>
            <a:cxnSpLocks/>
          </p:cNvCxnSpPr>
          <p:nvPr userDrawn="1"/>
        </p:nvCxnSpPr>
        <p:spPr>
          <a:xfrm>
            <a:off x="334481" y="860908"/>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337875" y="101251"/>
            <a:ext cx="8320125" cy="756750"/>
          </a:xfrm>
        </p:spPr>
        <p:txBody>
          <a:bodyPr/>
          <a:lstStyle>
            <a:lvl1pPr>
              <a:defRPr sz="1875">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04620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s w/arrow">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78561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1771108" y="1397000"/>
            <a:ext cx="6603952" cy="4530990"/>
          </a:xfrm>
          <a:prstGeom prst="rect">
            <a:avLst/>
          </a:prstGeom>
        </p:spPr>
        <p:txBody>
          <a:bodyPr numCol="2" spcCol="457200"/>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userDrawn="1"/>
        </p:nvGrpSpPr>
        <p:grpSpPr>
          <a:xfrm>
            <a:off x="447364" y="1325053"/>
            <a:ext cx="769189"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98171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s Icon">
    <p:spTree>
      <p:nvGrpSpPr>
        <p:cNvPr id="1" name=""/>
        <p:cNvGrpSpPr/>
        <p:nvPr/>
      </p:nvGrpSpPr>
      <p:grpSpPr>
        <a:xfrm>
          <a:off x="0" y="0"/>
          <a:ext cx="0" cy="0"/>
          <a:chOff x="0" y="0"/>
          <a:chExt cx="0" cy="0"/>
        </a:xfrm>
      </p:grpSpPr>
      <p:sp>
        <p:nvSpPr>
          <p:cNvPr id="2" name="Title 1"/>
          <p:cNvSpPr>
            <a:spLocks noGrp="1"/>
          </p:cNvSpPr>
          <p:nvPr>
            <p:ph type="title"/>
          </p:nvPr>
        </p:nvSpPr>
        <p:spPr>
          <a:xfrm>
            <a:off x="333375" y="121080"/>
            <a:ext cx="78561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2037522" y="1397000"/>
            <a:ext cx="6439729" cy="4530990"/>
          </a:xfrm>
          <a:prstGeom prst="rect">
            <a:avLst/>
          </a:prstGeom>
        </p:spPr>
        <p:txBody>
          <a:bodyPr numCol="2" spcCol="457200"/>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865"/>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4" hasCustomPrompt="1"/>
          </p:nvPr>
        </p:nvSpPr>
        <p:spPr>
          <a:xfrm>
            <a:off x="447365" y="1397529"/>
            <a:ext cx="1080492" cy="1440657"/>
          </a:xfrm>
        </p:spPr>
        <p:txBody>
          <a:bodyPr/>
          <a:lstStyle>
            <a:lvl1pPr marL="0" indent="0">
              <a:buNone/>
              <a:defRPr/>
            </a:lvl1pPr>
          </a:lstStyle>
          <a:p>
            <a:r>
              <a:rPr lang="en-US" dirty="0"/>
              <a:t>Insert icon here</a:t>
            </a:r>
          </a:p>
        </p:txBody>
      </p:sp>
    </p:spTree>
    <p:extLst>
      <p:ext uri="{BB962C8B-B14F-4D97-AF65-F5344CB8AC3E}">
        <p14:creationId xmlns:p14="http://schemas.microsoft.com/office/powerpoint/2010/main" val="233483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Bullets Alt">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506720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3626662" y="1397001"/>
            <a:ext cx="4850588" cy="4538579"/>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864"/>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968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Bullets Photo">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743914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452438" y="1397000"/>
            <a:ext cx="3470571" cy="4530991"/>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44658"/>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4572000" y="1397001"/>
            <a:ext cx="3905250" cy="4530989"/>
          </a:xfrm>
        </p:spPr>
        <p:txBody>
          <a:bodyPr/>
          <a:lstStyle/>
          <a:p>
            <a:r>
              <a:rPr lang="en-US"/>
              <a:t>Click icon to add picture</a:t>
            </a:r>
          </a:p>
        </p:txBody>
      </p:sp>
    </p:spTree>
    <p:extLst>
      <p:ext uri="{BB962C8B-B14F-4D97-AF65-F5344CB8AC3E}">
        <p14:creationId xmlns:p14="http://schemas.microsoft.com/office/powerpoint/2010/main" val="22158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Text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4262034" y="1397001"/>
            <a:ext cx="4881966" cy="5460999"/>
          </a:xfrm>
        </p:spPr>
        <p:txBody>
          <a:bodyPr/>
          <a:lstStyle/>
          <a:p>
            <a:r>
              <a:rPr lang="en-US"/>
              <a:t>Click icon to add picture</a:t>
            </a:r>
          </a:p>
        </p:txBody>
      </p:sp>
      <p:sp>
        <p:nvSpPr>
          <p:cNvPr id="2" name="Title 1"/>
          <p:cNvSpPr>
            <a:spLocks noGrp="1"/>
          </p:cNvSpPr>
          <p:nvPr>
            <p:ph type="title"/>
          </p:nvPr>
        </p:nvSpPr>
        <p:spPr>
          <a:xfrm>
            <a:off x="333375" y="95250"/>
            <a:ext cx="8143875" cy="762000"/>
          </a:xfrm>
        </p:spPr>
        <p:txBody>
          <a:bodyPr anchor="ctr"/>
          <a:lstStyle>
            <a:lvl1pPr>
              <a:defRPr sz="1875"/>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5274C334-D308-5346-B457-E27A7BCF9DB5}"/>
              </a:ext>
            </a:extLst>
          </p:cNvPr>
          <p:cNvSpPr>
            <a:spLocks noGrp="1"/>
          </p:cNvSpPr>
          <p:nvPr>
            <p:ph type="body" sz="quarter" idx="13"/>
          </p:nvPr>
        </p:nvSpPr>
        <p:spPr>
          <a:xfrm>
            <a:off x="452438" y="1397000"/>
            <a:ext cx="3232261" cy="4530990"/>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40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Text Alt">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1"/>
            <a:ext cx="81438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2644399" y="1397000"/>
            <a:ext cx="5832851" cy="4287550"/>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573"/>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80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Photo Text Alt">
    <p:spTree>
      <p:nvGrpSpPr>
        <p:cNvPr id="1" name=""/>
        <p:cNvGrpSpPr/>
        <p:nvPr/>
      </p:nvGrpSpPr>
      <p:grpSpPr>
        <a:xfrm>
          <a:off x="0" y="0"/>
          <a:ext cx="0" cy="0"/>
          <a:chOff x="0" y="0"/>
          <a:chExt cx="0" cy="0"/>
        </a:xfrm>
      </p:grpSpPr>
      <p:sp>
        <p:nvSpPr>
          <p:cNvPr id="2" name="Title 1"/>
          <p:cNvSpPr>
            <a:spLocks noGrp="1"/>
          </p:cNvSpPr>
          <p:nvPr>
            <p:ph type="title"/>
          </p:nvPr>
        </p:nvSpPr>
        <p:spPr>
          <a:xfrm>
            <a:off x="333375" y="109596"/>
            <a:ext cx="8143875" cy="747654"/>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3057871" y="1397000"/>
            <a:ext cx="5419379" cy="4530990"/>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D7BD261C-9408-734F-898D-84794120CF8C}"/>
              </a:ext>
            </a:extLst>
          </p:cNvPr>
          <p:cNvSpPr>
            <a:spLocks noGrp="1"/>
          </p:cNvSpPr>
          <p:nvPr>
            <p:ph type="pic" sz="quarter" idx="14"/>
          </p:nvPr>
        </p:nvSpPr>
        <p:spPr>
          <a:xfrm>
            <a:off x="452438" y="1397000"/>
            <a:ext cx="2177415" cy="4530990"/>
          </a:xfrm>
        </p:spPr>
        <p:txBody>
          <a:bodyPr/>
          <a:lstStyle/>
          <a:p>
            <a:r>
              <a:rPr lang="en-US"/>
              <a:t>Click icon to add picture</a:t>
            </a:r>
          </a:p>
        </p:txBody>
      </p:sp>
    </p:spTree>
    <p:extLst>
      <p:ext uri="{BB962C8B-B14F-4D97-AF65-F5344CB8AC3E}">
        <p14:creationId xmlns:p14="http://schemas.microsoft.com/office/powerpoint/2010/main" val="245246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arge Bullets Plus Text">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81438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45111"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3264776" y="1397000"/>
            <a:ext cx="5212474" cy="4530990"/>
          </a:xfrm>
          <a:prstGeom prst="rect">
            <a:avLst/>
          </a:prstGeom>
        </p:spPr>
        <p:txBody>
          <a:bodyPr/>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452438" y="1397000"/>
            <a:ext cx="2244328" cy="4530393"/>
          </a:xfrm>
        </p:spPr>
        <p:txBody>
          <a:bodyPr/>
          <a:lstStyle>
            <a:lvl1pPr>
              <a:defRPr sz="1750" b="1" i="0">
                <a:latin typeface="DM Sans" charset="0"/>
                <a:ea typeface="DM Sans" charset="0"/>
                <a:cs typeface="DM Sans" charset="0"/>
              </a:defRPr>
            </a:lvl1pPr>
            <a:lvl2pPr>
              <a:defRPr sz="1500" b="1" i="0">
                <a:latin typeface="DM Sans" charset="0"/>
                <a:ea typeface="DM Sans" charset="0"/>
                <a:cs typeface="DM Sans" charset="0"/>
              </a:defRPr>
            </a:lvl2pPr>
            <a:lvl3pPr>
              <a:defRPr sz="1125" b="1" i="0">
                <a:latin typeface="DM Sans" charset="0"/>
                <a:ea typeface="DM Sans" charset="0"/>
                <a:cs typeface="DM Sans" charset="0"/>
              </a:defRPr>
            </a:lvl3pPr>
            <a:lvl4pPr>
              <a:defRPr sz="1125" b="1" i="0">
                <a:latin typeface="DM Sans" charset="0"/>
                <a:ea typeface="DM Sans" charset="0"/>
                <a:cs typeface="DM Sans" charset="0"/>
              </a:defRPr>
            </a:lvl4pPr>
            <a:lvl5pPr>
              <a:defRPr sz="1125"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584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arge Bullets Plus 2 columns">
    <p:spTree>
      <p:nvGrpSpPr>
        <p:cNvPr id="1" name=""/>
        <p:cNvGrpSpPr/>
        <p:nvPr/>
      </p:nvGrpSpPr>
      <p:grpSpPr>
        <a:xfrm>
          <a:off x="0" y="0"/>
          <a:ext cx="0" cy="0"/>
          <a:chOff x="0" y="0"/>
          <a:chExt cx="0" cy="0"/>
        </a:xfrm>
      </p:grpSpPr>
      <p:sp>
        <p:nvSpPr>
          <p:cNvPr id="2" name="Title 1"/>
          <p:cNvSpPr>
            <a:spLocks noGrp="1"/>
          </p:cNvSpPr>
          <p:nvPr>
            <p:ph type="title"/>
          </p:nvPr>
        </p:nvSpPr>
        <p:spPr>
          <a:xfrm>
            <a:off x="333375" y="95250"/>
            <a:ext cx="7856175" cy="762000"/>
          </a:xfrm>
        </p:spPr>
        <p:txBody>
          <a:bodyPr anchor="ctr"/>
          <a:lstStyle>
            <a:lvl1pPr>
              <a:defRPr sz="1875" b="1" i="0">
                <a:latin typeface="DM Sans" pitchFamily="2" charset="77"/>
              </a:defRPr>
            </a:lvl1pPr>
          </a:lstStyle>
          <a:p>
            <a:r>
              <a:rPr lang="en-US"/>
              <a:t>Click to edit Master title style</a:t>
            </a:r>
            <a:endParaRPr lang="en-US" dirty="0"/>
          </a:p>
        </p:txBody>
      </p:sp>
      <p:sp>
        <p:nvSpPr>
          <p:cNvPr id="5" name="Slide Number Placeholder 4"/>
          <p:cNvSpPr>
            <a:spLocks noGrp="1"/>
          </p:cNvSpPr>
          <p:nvPr>
            <p:ph type="sldNum" sz="quarter" idx="12"/>
          </p:nvPr>
        </p:nvSpPr>
        <p:spPr>
          <a:xfrm>
            <a:off x="7135425" y="6355292"/>
            <a:ext cx="1808389" cy="365125"/>
          </a:xfrm>
        </p:spPr>
        <p:txBody>
          <a:bodyPr/>
          <a:lstStyle/>
          <a:p>
            <a:fld id="{F384092C-9B9C-9748-AC6A-F06C9D03AD52}" type="slidenum">
              <a:rPr lang="en-US" smtClean="0"/>
              <a:t>‹#›</a:t>
            </a:fld>
            <a:endParaRPr lang="en-US" dirty="0"/>
          </a:p>
        </p:txBody>
      </p:sp>
      <p:sp>
        <p:nvSpPr>
          <p:cNvPr id="7" name="Text Placeholder 6"/>
          <p:cNvSpPr>
            <a:spLocks noGrp="1"/>
          </p:cNvSpPr>
          <p:nvPr>
            <p:ph type="body" sz="quarter" idx="13"/>
          </p:nvPr>
        </p:nvSpPr>
        <p:spPr>
          <a:xfrm>
            <a:off x="3096617" y="1397000"/>
            <a:ext cx="5380633" cy="4530990"/>
          </a:xfrm>
          <a:prstGeom prst="rect">
            <a:avLst/>
          </a:prstGeom>
        </p:spPr>
        <p:txBody>
          <a:bodyPr numCol="2" spcCol="457200"/>
          <a:lstStyle>
            <a:lvl1pPr marL="0" indent="0">
              <a:spcAft>
                <a:spcPts val="0"/>
              </a:spcAft>
              <a:buNone/>
              <a:defRPr/>
            </a:lvl1pPr>
            <a:lvl2pPr marL="142875" indent="0">
              <a:spcAft>
                <a:spcPts val="0"/>
              </a:spcAft>
              <a:buNone/>
              <a:defRPr/>
            </a:lvl2pPr>
            <a:lvl3pPr marL="285750" indent="0">
              <a:spcAft>
                <a:spcPts val="0"/>
              </a:spcAft>
              <a:buNone/>
              <a:defRPr/>
            </a:lvl3pPr>
            <a:lvl4pPr marL="428625" indent="0">
              <a:spcAft>
                <a:spcPts val="0"/>
              </a:spcAft>
              <a:buNone/>
              <a:defRPr/>
            </a:lvl4pPr>
            <a:lvl5pPr marL="57150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334481" y="857250"/>
            <a:ext cx="842387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452438" y="1397529"/>
            <a:ext cx="2244328" cy="4530393"/>
          </a:xfrm>
        </p:spPr>
        <p:txBody>
          <a:bodyPr/>
          <a:lstStyle>
            <a:lvl1pPr>
              <a:defRPr sz="1750" b="1" i="0">
                <a:latin typeface="DM Sans" charset="0"/>
                <a:ea typeface="DM Sans" charset="0"/>
                <a:cs typeface="DM Sans" charset="0"/>
              </a:defRPr>
            </a:lvl1pPr>
            <a:lvl2pPr>
              <a:defRPr sz="1500" b="1" i="0">
                <a:latin typeface="DM Sans" charset="0"/>
                <a:ea typeface="DM Sans" charset="0"/>
                <a:cs typeface="DM Sans" charset="0"/>
              </a:defRPr>
            </a:lvl2pPr>
            <a:lvl3pPr>
              <a:defRPr sz="1125" b="1" i="0">
                <a:latin typeface="DM Sans" charset="0"/>
                <a:ea typeface="DM Sans" charset="0"/>
                <a:cs typeface="DM Sans" charset="0"/>
              </a:defRPr>
            </a:lvl3pPr>
            <a:lvl4pPr>
              <a:defRPr sz="1125" b="1" i="0">
                <a:latin typeface="DM Sans" charset="0"/>
                <a:ea typeface="DM Sans" charset="0"/>
                <a:cs typeface="DM Sans" charset="0"/>
              </a:defRPr>
            </a:lvl4pPr>
            <a:lvl5pPr>
              <a:defRPr sz="1125"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7499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2.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4.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5.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13.xml"/><Relationship Id="rId21" Type="http://schemas.openxmlformats.org/officeDocument/2006/relationships/slideLayout" Target="../slideLayouts/slideLayout108.xml"/><Relationship Id="rId42" Type="http://schemas.openxmlformats.org/officeDocument/2006/relationships/slideLayout" Target="../slideLayouts/slideLayout129.xml"/><Relationship Id="rId47" Type="http://schemas.openxmlformats.org/officeDocument/2006/relationships/slideLayout" Target="../slideLayouts/slideLayout134.xml"/><Relationship Id="rId63" Type="http://schemas.openxmlformats.org/officeDocument/2006/relationships/slideLayout" Target="../slideLayouts/slideLayout150.xml"/><Relationship Id="rId68" Type="http://schemas.openxmlformats.org/officeDocument/2006/relationships/slideLayout" Target="../slideLayouts/slideLayout155.xml"/><Relationship Id="rId84" Type="http://schemas.openxmlformats.org/officeDocument/2006/relationships/slideLayout" Target="../slideLayouts/slideLayout171.xml"/><Relationship Id="rId89" Type="http://schemas.openxmlformats.org/officeDocument/2006/relationships/slideLayout" Target="../slideLayouts/slideLayout176.xml"/><Relationship Id="rId16" Type="http://schemas.openxmlformats.org/officeDocument/2006/relationships/slideLayout" Target="../slideLayouts/slideLayout103.xml"/><Relationship Id="rId11" Type="http://schemas.openxmlformats.org/officeDocument/2006/relationships/slideLayout" Target="../slideLayouts/slideLayout98.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53" Type="http://schemas.openxmlformats.org/officeDocument/2006/relationships/slideLayout" Target="../slideLayouts/slideLayout140.xml"/><Relationship Id="rId58" Type="http://schemas.openxmlformats.org/officeDocument/2006/relationships/slideLayout" Target="../slideLayouts/slideLayout145.xml"/><Relationship Id="rId74" Type="http://schemas.openxmlformats.org/officeDocument/2006/relationships/slideLayout" Target="../slideLayouts/slideLayout161.xml"/><Relationship Id="rId79" Type="http://schemas.openxmlformats.org/officeDocument/2006/relationships/slideLayout" Target="../slideLayouts/slideLayout166.xml"/><Relationship Id="rId5" Type="http://schemas.openxmlformats.org/officeDocument/2006/relationships/slideLayout" Target="../slideLayouts/slideLayout92.xml"/><Relationship Id="rId90" Type="http://schemas.openxmlformats.org/officeDocument/2006/relationships/slideLayout" Target="../slideLayouts/slideLayout177.xml"/><Relationship Id="rId95" Type="http://schemas.openxmlformats.org/officeDocument/2006/relationships/theme" Target="../theme/theme6.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43" Type="http://schemas.openxmlformats.org/officeDocument/2006/relationships/slideLayout" Target="../slideLayouts/slideLayout130.xml"/><Relationship Id="rId48" Type="http://schemas.openxmlformats.org/officeDocument/2006/relationships/slideLayout" Target="../slideLayouts/slideLayout135.xml"/><Relationship Id="rId64" Type="http://schemas.openxmlformats.org/officeDocument/2006/relationships/slideLayout" Target="../slideLayouts/slideLayout151.xml"/><Relationship Id="rId69" Type="http://schemas.openxmlformats.org/officeDocument/2006/relationships/slideLayout" Target="../slideLayouts/slideLayout156.xml"/><Relationship Id="rId8" Type="http://schemas.openxmlformats.org/officeDocument/2006/relationships/slideLayout" Target="../slideLayouts/slideLayout95.xml"/><Relationship Id="rId51" Type="http://schemas.openxmlformats.org/officeDocument/2006/relationships/slideLayout" Target="../slideLayouts/slideLayout138.xml"/><Relationship Id="rId72" Type="http://schemas.openxmlformats.org/officeDocument/2006/relationships/slideLayout" Target="../slideLayouts/slideLayout159.xml"/><Relationship Id="rId80" Type="http://schemas.openxmlformats.org/officeDocument/2006/relationships/slideLayout" Target="../slideLayouts/slideLayout167.xml"/><Relationship Id="rId85" Type="http://schemas.openxmlformats.org/officeDocument/2006/relationships/slideLayout" Target="../slideLayouts/slideLayout172.xml"/><Relationship Id="rId93" Type="http://schemas.openxmlformats.org/officeDocument/2006/relationships/slideLayout" Target="../slideLayouts/slideLayout180.xml"/><Relationship Id="rId3" Type="http://schemas.openxmlformats.org/officeDocument/2006/relationships/slideLayout" Target="../slideLayouts/slideLayout90.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 Id="rId46" Type="http://schemas.openxmlformats.org/officeDocument/2006/relationships/slideLayout" Target="../slideLayouts/slideLayout133.xml"/><Relationship Id="rId59" Type="http://schemas.openxmlformats.org/officeDocument/2006/relationships/slideLayout" Target="../slideLayouts/slideLayout146.xml"/><Relationship Id="rId67" Type="http://schemas.openxmlformats.org/officeDocument/2006/relationships/slideLayout" Target="../slideLayouts/slideLayout154.xml"/><Relationship Id="rId20" Type="http://schemas.openxmlformats.org/officeDocument/2006/relationships/slideLayout" Target="../slideLayouts/slideLayout107.xml"/><Relationship Id="rId41" Type="http://schemas.openxmlformats.org/officeDocument/2006/relationships/slideLayout" Target="../slideLayouts/slideLayout128.xml"/><Relationship Id="rId54" Type="http://schemas.openxmlformats.org/officeDocument/2006/relationships/slideLayout" Target="../slideLayouts/slideLayout141.xml"/><Relationship Id="rId62" Type="http://schemas.openxmlformats.org/officeDocument/2006/relationships/slideLayout" Target="../slideLayouts/slideLayout149.xml"/><Relationship Id="rId70" Type="http://schemas.openxmlformats.org/officeDocument/2006/relationships/slideLayout" Target="../slideLayouts/slideLayout157.xml"/><Relationship Id="rId75" Type="http://schemas.openxmlformats.org/officeDocument/2006/relationships/slideLayout" Target="../slideLayouts/slideLayout162.xml"/><Relationship Id="rId83" Type="http://schemas.openxmlformats.org/officeDocument/2006/relationships/slideLayout" Target="../slideLayouts/slideLayout170.xml"/><Relationship Id="rId88" Type="http://schemas.openxmlformats.org/officeDocument/2006/relationships/slideLayout" Target="../slideLayouts/slideLayout175.xml"/><Relationship Id="rId91" Type="http://schemas.openxmlformats.org/officeDocument/2006/relationships/slideLayout" Target="../slideLayouts/slideLayout178.xml"/><Relationship Id="rId96" Type="http://schemas.openxmlformats.org/officeDocument/2006/relationships/image" Target="../media/image19.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49" Type="http://schemas.openxmlformats.org/officeDocument/2006/relationships/slideLayout" Target="../slideLayouts/slideLayout136.xml"/><Relationship Id="rId57" Type="http://schemas.openxmlformats.org/officeDocument/2006/relationships/slideLayout" Target="../slideLayouts/slideLayout144.xml"/><Relationship Id="rId10" Type="http://schemas.openxmlformats.org/officeDocument/2006/relationships/slideLayout" Target="../slideLayouts/slideLayout97.xml"/><Relationship Id="rId31" Type="http://schemas.openxmlformats.org/officeDocument/2006/relationships/slideLayout" Target="../slideLayouts/slideLayout118.xml"/><Relationship Id="rId44" Type="http://schemas.openxmlformats.org/officeDocument/2006/relationships/slideLayout" Target="../slideLayouts/slideLayout131.xml"/><Relationship Id="rId52" Type="http://schemas.openxmlformats.org/officeDocument/2006/relationships/slideLayout" Target="../slideLayouts/slideLayout139.xml"/><Relationship Id="rId60" Type="http://schemas.openxmlformats.org/officeDocument/2006/relationships/slideLayout" Target="../slideLayouts/slideLayout147.xml"/><Relationship Id="rId65" Type="http://schemas.openxmlformats.org/officeDocument/2006/relationships/slideLayout" Target="../slideLayouts/slideLayout152.xml"/><Relationship Id="rId73" Type="http://schemas.openxmlformats.org/officeDocument/2006/relationships/slideLayout" Target="../slideLayouts/slideLayout160.xml"/><Relationship Id="rId78" Type="http://schemas.openxmlformats.org/officeDocument/2006/relationships/slideLayout" Target="../slideLayouts/slideLayout165.xml"/><Relationship Id="rId81" Type="http://schemas.openxmlformats.org/officeDocument/2006/relationships/slideLayout" Target="../slideLayouts/slideLayout168.xml"/><Relationship Id="rId86" Type="http://schemas.openxmlformats.org/officeDocument/2006/relationships/slideLayout" Target="../slideLayouts/slideLayout173.xml"/><Relationship Id="rId94" Type="http://schemas.openxmlformats.org/officeDocument/2006/relationships/slideLayout" Target="../slideLayouts/slideLayout181.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9" Type="http://schemas.openxmlformats.org/officeDocument/2006/relationships/slideLayout" Target="../slideLayouts/slideLayout126.xml"/><Relationship Id="rId34" Type="http://schemas.openxmlformats.org/officeDocument/2006/relationships/slideLayout" Target="../slideLayouts/slideLayout121.xml"/><Relationship Id="rId50" Type="http://schemas.openxmlformats.org/officeDocument/2006/relationships/slideLayout" Target="../slideLayouts/slideLayout137.xml"/><Relationship Id="rId55" Type="http://schemas.openxmlformats.org/officeDocument/2006/relationships/slideLayout" Target="../slideLayouts/slideLayout142.xml"/><Relationship Id="rId76" Type="http://schemas.openxmlformats.org/officeDocument/2006/relationships/slideLayout" Target="../slideLayouts/slideLayout163.xml"/><Relationship Id="rId7" Type="http://schemas.openxmlformats.org/officeDocument/2006/relationships/slideLayout" Target="../slideLayouts/slideLayout94.xml"/><Relationship Id="rId71" Type="http://schemas.openxmlformats.org/officeDocument/2006/relationships/slideLayout" Target="../slideLayouts/slideLayout158.xml"/><Relationship Id="rId92" Type="http://schemas.openxmlformats.org/officeDocument/2006/relationships/slideLayout" Target="../slideLayouts/slideLayout179.xml"/><Relationship Id="rId2" Type="http://schemas.openxmlformats.org/officeDocument/2006/relationships/slideLayout" Target="../slideLayouts/slideLayout89.xml"/><Relationship Id="rId29" Type="http://schemas.openxmlformats.org/officeDocument/2006/relationships/slideLayout" Target="../slideLayouts/slideLayout116.xml"/><Relationship Id="rId24" Type="http://schemas.openxmlformats.org/officeDocument/2006/relationships/slideLayout" Target="../slideLayouts/slideLayout111.xml"/><Relationship Id="rId40" Type="http://schemas.openxmlformats.org/officeDocument/2006/relationships/slideLayout" Target="../slideLayouts/slideLayout127.xml"/><Relationship Id="rId45" Type="http://schemas.openxmlformats.org/officeDocument/2006/relationships/slideLayout" Target="../slideLayouts/slideLayout132.xml"/><Relationship Id="rId66" Type="http://schemas.openxmlformats.org/officeDocument/2006/relationships/slideLayout" Target="../slideLayouts/slideLayout153.xml"/><Relationship Id="rId87" Type="http://schemas.openxmlformats.org/officeDocument/2006/relationships/slideLayout" Target="../slideLayouts/slideLayout174.xml"/><Relationship Id="rId61" Type="http://schemas.openxmlformats.org/officeDocument/2006/relationships/slideLayout" Target="../slideLayouts/slideLayout148.xml"/><Relationship Id="rId82" Type="http://schemas.openxmlformats.org/officeDocument/2006/relationships/slideLayout" Target="../slideLayouts/slideLayout169.xml"/><Relationship Id="rId19" Type="http://schemas.openxmlformats.org/officeDocument/2006/relationships/slideLayout" Target="../slideLayouts/slideLayout106.xml"/><Relationship Id="rId14" Type="http://schemas.openxmlformats.org/officeDocument/2006/relationships/slideLayout" Target="../slideLayouts/slideLayout101.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56" Type="http://schemas.openxmlformats.org/officeDocument/2006/relationships/slideLayout" Target="../slideLayouts/slideLayout143.xml"/><Relationship Id="rId77"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3"/>
          <p:cNvSpPr txBox="1">
            <a:spLocks/>
          </p:cNvSpPr>
          <p:nvPr/>
        </p:nvSpPr>
        <p:spPr>
          <a:xfrm>
            <a:off x="727706" y="6352802"/>
            <a:ext cx="2846336" cy="298823"/>
          </a:xfrm>
          <a:prstGeom prst="rect">
            <a:avLst/>
          </a:prstGeom>
          <a:ln>
            <a:noFill/>
          </a:ln>
        </p:spPr>
        <p:txBody>
          <a:bodyPr vert="horz" lIns="0" tIns="0" rIns="0" bIns="0" rtlCol="0" anchor="b" anchorCtr="0">
            <a:noAutofit/>
          </a:bodyP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indent="0" algn="ctr" defTabSz="342900" rtl="0" eaLnBrk="1" fontAlgn="auto" latinLnBrk="0" hangingPunct="1">
              <a:lnSpc>
                <a:spcPct val="100000"/>
              </a:lnSpc>
              <a:spcBef>
                <a:spcPts val="0"/>
              </a:spcBef>
              <a:spcAft>
                <a:spcPts val="0"/>
              </a:spcAft>
              <a:buClrTx/>
              <a:buSzTx/>
              <a:buFontTx/>
              <a:buNone/>
              <a:tabLst/>
              <a:defRPr/>
            </a:pPr>
            <a:r>
              <a:rPr lang="en-US" sz="625" dirty="0">
                <a:solidFill>
                  <a:srgbClr val="768591"/>
                </a:solidFill>
              </a:rPr>
              <a:t>ICF proprietary and confidential. Do not copy, distribute, or disclose.</a:t>
            </a:r>
          </a:p>
        </p:txBody>
      </p:sp>
      <p:pic>
        <p:nvPicPr>
          <p:cNvPr id="8" name="Picture 7"/>
          <p:cNvPicPr>
            <a:picLocks noChangeAspect="1"/>
          </p:cNvPicPr>
          <p:nvPr/>
        </p:nvPicPr>
        <p:blipFill>
          <a:blip r:embed="rId55" cstate="email">
            <a:extLst>
              <a:ext uri="{28A0092B-C50C-407E-A947-70E740481C1C}">
                <a14:useLocalDpi xmlns:a14="http://schemas.microsoft.com/office/drawing/2010/main"/>
              </a:ext>
            </a:extLst>
          </a:blip>
          <a:stretch>
            <a:fillRect/>
          </a:stretch>
        </p:blipFill>
        <p:spPr>
          <a:xfrm>
            <a:off x="381000" y="6244748"/>
            <a:ext cx="484632" cy="429028"/>
          </a:xfrm>
          <a:prstGeom prst="rect">
            <a:avLst/>
          </a:prstGeom>
        </p:spPr>
      </p:pic>
      <p:sp>
        <p:nvSpPr>
          <p:cNvPr id="4" name="Title Placeholder 3"/>
          <p:cNvSpPr>
            <a:spLocks noGrp="1"/>
          </p:cNvSpPr>
          <p:nvPr>
            <p:ph type="title"/>
          </p:nvPr>
        </p:nvSpPr>
        <p:spPr>
          <a:xfrm>
            <a:off x="570876" y="401527"/>
            <a:ext cx="8004245" cy="113172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6" name="Text Placeholder 5"/>
          <p:cNvSpPr>
            <a:spLocks noGrp="1"/>
          </p:cNvSpPr>
          <p:nvPr>
            <p:ph type="body" idx="1"/>
          </p:nvPr>
        </p:nvSpPr>
        <p:spPr>
          <a:xfrm>
            <a:off x="574121" y="1723417"/>
            <a:ext cx="8001000" cy="437258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p:nvGrpSpPr>
        <p:grpSpPr>
          <a:xfrm rot="16200000">
            <a:off x="4501750" y="-4501748"/>
            <a:ext cx="140502" cy="9144001"/>
            <a:chOff x="10871191" y="50800"/>
            <a:chExt cx="1320810" cy="6789336"/>
          </a:xfrm>
        </p:grpSpPr>
        <p:sp>
          <p:nvSpPr>
            <p:cNvPr id="10" name="Rectangle 9"/>
            <p:cNvSpPr/>
            <p:nvPr/>
          </p:nvSpPr>
          <p:spPr>
            <a:xfrm>
              <a:off x="10871200" y="50800"/>
              <a:ext cx="1320800" cy="8576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1" name="Rectangle 10"/>
            <p:cNvSpPr/>
            <p:nvPr/>
          </p:nvSpPr>
          <p:spPr>
            <a:xfrm>
              <a:off x="10871200" y="205179"/>
              <a:ext cx="1320800" cy="133268"/>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2" name="Rectangle 11"/>
            <p:cNvSpPr/>
            <p:nvPr/>
          </p:nvSpPr>
          <p:spPr>
            <a:xfrm>
              <a:off x="10871199" y="395185"/>
              <a:ext cx="132080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3" name="Rectangle 12"/>
            <p:cNvSpPr/>
            <p:nvPr/>
          </p:nvSpPr>
          <p:spPr>
            <a:xfrm>
              <a:off x="10873743" y="484251"/>
              <a:ext cx="1318258" cy="118372"/>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4" name="Rectangle 13"/>
            <p:cNvSpPr/>
            <p:nvPr/>
          </p:nvSpPr>
          <p:spPr>
            <a:xfrm>
              <a:off x="10871199" y="685010"/>
              <a:ext cx="1320802" cy="7490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5" name="Rectangle 14"/>
            <p:cNvSpPr/>
            <p:nvPr/>
          </p:nvSpPr>
          <p:spPr>
            <a:xfrm>
              <a:off x="10871199" y="822697"/>
              <a:ext cx="1320802" cy="12972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6" name="Rectangle 15"/>
            <p:cNvSpPr/>
            <p:nvPr/>
          </p:nvSpPr>
          <p:spPr>
            <a:xfrm>
              <a:off x="10871199" y="1024580"/>
              <a:ext cx="1320802" cy="5663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7" name="Rectangle 16"/>
            <p:cNvSpPr/>
            <p:nvPr/>
          </p:nvSpPr>
          <p:spPr>
            <a:xfrm>
              <a:off x="10873743" y="1124757"/>
              <a:ext cx="1318258" cy="64956"/>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8" name="Rectangle 17"/>
            <p:cNvSpPr/>
            <p:nvPr/>
          </p:nvSpPr>
          <p:spPr>
            <a:xfrm>
              <a:off x="10873743" y="1233058"/>
              <a:ext cx="1318258"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19" name="Rectangle 18"/>
            <p:cNvSpPr/>
            <p:nvPr/>
          </p:nvSpPr>
          <p:spPr>
            <a:xfrm>
              <a:off x="10871197" y="1363027"/>
              <a:ext cx="1320799" cy="525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0" name="Rectangle 19"/>
            <p:cNvSpPr/>
            <p:nvPr/>
          </p:nvSpPr>
          <p:spPr>
            <a:xfrm>
              <a:off x="10871197" y="1487717"/>
              <a:ext cx="1320802" cy="16008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1" name="Rectangle 20"/>
            <p:cNvSpPr/>
            <p:nvPr/>
          </p:nvSpPr>
          <p:spPr>
            <a:xfrm>
              <a:off x="10871194" y="1725221"/>
              <a:ext cx="1320804" cy="13882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2" name="Rectangle 21"/>
            <p:cNvSpPr/>
            <p:nvPr/>
          </p:nvSpPr>
          <p:spPr>
            <a:xfrm>
              <a:off x="10871194" y="1898077"/>
              <a:ext cx="1320807"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3" name="Rectangle 22"/>
            <p:cNvSpPr/>
            <p:nvPr/>
          </p:nvSpPr>
          <p:spPr>
            <a:xfrm>
              <a:off x="10873743" y="1964907"/>
              <a:ext cx="1318258" cy="6449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4" name="Rectangle 23"/>
            <p:cNvSpPr/>
            <p:nvPr/>
          </p:nvSpPr>
          <p:spPr>
            <a:xfrm>
              <a:off x="10871194" y="2131854"/>
              <a:ext cx="1320807"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5" name="Rectangle 24"/>
            <p:cNvSpPr/>
            <p:nvPr/>
          </p:nvSpPr>
          <p:spPr>
            <a:xfrm>
              <a:off x="10871194" y="2250148"/>
              <a:ext cx="1320807" cy="12337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6" name="Rectangle 25"/>
            <p:cNvSpPr/>
            <p:nvPr/>
          </p:nvSpPr>
          <p:spPr>
            <a:xfrm>
              <a:off x="10871195" y="2467741"/>
              <a:ext cx="1320806" cy="108746"/>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7" name="Rectangle 26"/>
            <p:cNvSpPr/>
            <p:nvPr/>
          </p:nvSpPr>
          <p:spPr>
            <a:xfrm>
              <a:off x="10871195" y="2675911"/>
              <a:ext cx="1320806"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8" name="Rectangle 27"/>
            <p:cNvSpPr/>
            <p:nvPr/>
          </p:nvSpPr>
          <p:spPr>
            <a:xfrm>
              <a:off x="10871195" y="2791611"/>
              <a:ext cx="1320806" cy="50647"/>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29" name="Rectangle 28"/>
            <p:cNvSpPr/>
            <p:nvPr/>
          </p:nvSpPr>
          <p:spPr>
            <a:xfrm>
              <a:off x="10871195" y="2929911"/>
              <a:ext cx="1320806" cy="108291"/>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0" name="Rectangle 29"/>
            <p:cNvSpPr/>
            <p:nvPr/>
          </p:nvSpPr>
          <p:spPr>
            <a:xfrm>
              <a:off x="10871195" y="3112136"/>
              <a:ext cx="1320806" cy="13054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1" name="Rectangle 30"/>
            <p:cNvSpPr/>
            <p:nvPr/>
          </p:nvSpPr>
          <p:spPr>
            <a:xfrm>
              <a:off x="10871195" y="3353183"/>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2" name="Rectangle 31"/>
            <p:cNvSpPr/>
            <p:nvPr/>
          </p:nvSpPr>
          <p:spPr>
            <a:xfrm flipV="1">
              <a:off x="10871195" y="3482170"/>
              <a:ext cx="1320806"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3" name="Rectangle 32"/>
            <p:cNvSpPr/>
            <p:nvPr/>
          </p:nvSpPr>
          <p:spPr>
            <a:xfrm>
              <a:off x="10873735" y="3603376"/>
              <a:ext cx="1318263" cy="141984"/>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4" name="Rectangle 33"/>
            <p:cNvSpPr/>
            <p:nvPr/>
          </p:nvSpPr>
          <p:spPr>
            <a:xfrm flipV="1">
              <a:off x="10871195" y="3834539"/>
              <a:ext cx="1320806" cy="69170"/>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5" name="Rectangle 34"/>
            <p:cNvSpPr/>
            <p:nvPr/>
          </p:nvSpPr>
          <p:spPr>
            <a:xfrm>
              <a:off x="10871195" y="3948096"/>
              <a:ext cx="1320806" cy="933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6" name="Rectangle 35"/>
            <p:cNvSpPr/>
            <p:nvPr/>
          </p:nvSpPr>
          <p:spPr>
            <a:xfrm>
              <a:off x="10871195" y="4121179"/>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7" name="Rectangle 36"/>
            <p:cNvSpPr/>
            <p:nvPr/>
          </p:nvSpPr>
          <p:spPr>
            <a:xfrm>
              <a:off x="10871194" y="4198524"/>
              <a:ext cx="1320807" cy="112454"/>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8" name="Rectangle 37"/>
            <p:cNvSpPr/>
            <p:nvPr/>
          </p:nvSpPr>
          <p:spPr>
            <a:xfrm>
              <a:off x="10871194" y="4345006"/>
              <a:ext cx="1320804" cy="143201"/>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39" name="Rectangle 38"/>
            <p:cNvSpPr/>
            <p:nvPr/>
          </p:nvSpPr>
          <p:spPr>
            <a:xfrm>
              <a:off x="10871194" y="4567954"/>
              <a:ext cx="1320807" cy="7531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0" name="Rectangle 39"/>
            <p:cNvSpPr/>
            <p:nvPr/>
          </p:nvSpPr>
          <p:spPr>
            <a:xfrm>
              <a:off x="10871193" y="4706046"/>
              <a:ext cx="1320808"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1" name="Rectangle 40"/>
            <p:cNvSpPr/>
            <p:nvPr/>
          </p:nvSpPr>
          <p:spPr>
            <a:xfrm>
              <a:off x="10871194" y="4789199"/>
              <a:ext cx="1320807" cy="65623"/>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2" name="Rectangle 41"/>
            <p:cNvSpPr/>
            <p:nvPr/>
          </p:nvSpPr>
          <p:spPr>
            <a:xfrm flipV="1">
              <a:off x="10871191" y="4934568"/>
              <a:ext cx="1320804" cy="50823"/>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3" name="Rectangle 42"/>
            <p:cNvSpPr/>
            <p:nvPr/>
          </p:nvSpPr>
          <p:spPr>
            <a:xfrm>
              <a:off x="10873740" y="5014315"/>
              <a:ext cx="1318258" cy="152493"/>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4" name="Rectangle 43"/>
            <p:cNvSpPr/>
            <p:nvPr/>
          </p:nvSpPr>
          <p:spPr>
            <a:xfrm>
              <a:off x="10871191" y="5202387"/>
              <a:ext cx="1320810" cy="5998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5" name="Rectangle 44"/>
            <p:cNvSpPr/>
            <p:nvPr/>
          </p:nvSpPr>
          <p:spPr>
            <a:xfrm>
              <a:off x="10871200" y="5521910"/>
              <a:ext cx="1320800"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6" name="Rectangle 45"/>
            <p:cNvSpPr/>
            <p:nvPr/>
          </p:nvSpPr>
          <p:spPr>
            <a:xfrm>
              <a:off x="11121081" y="5603971"/>
              <a:ext cx="1070918" cy="170753"/>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7" name="Rectangle 46"/>
            <p:cNvSpPr/>
            <p:nvPr/>
          </p:nvSpPr>
          <p:spPr>
            <a:xfrm>
              <a:off x="10871191" y="5837507"/>
              <a:ext cx="1320810" cy="8492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8" name="Rectangle 47"/>
            <p:cNvSpPr/>
            <p:nvPr/>
          </p:nvSpPr>
          <p:spPr>
            <a:xfrm>
              <a:off x="10871191" y="5351430"/>
              <a:ext cx="1320807" cy="8525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49" name="Rectangle 48"/>
            <p:cNvSpPr/>
            <p:nvPr/>
          </p:nvSpPr>
          <p:spPr>
            <a:xfrm>
              <a:off x="10948086" y="6009918"/>
              <a:ext cx="124391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0" name="Rectangle 49"/>
            <p:cNvSpPr/>
            <p:nvPr/>
          </p:nvSpPr>
          <p:spPr>
            <a:xfrm flipV="1">
              <a:off x="11186984" y="6186816"/>
              <a:ext cx="1005015"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1" name="Rectangle 50"/>
            <p:cNvSpPr/>
            <p:nvPr/>
          </p:nvSpPr>
          <p:spPr>
            <a:xfrm>
              <a:off x="11335265" y="6316718"/>
              <a:ext cx="856736" cy="120742"/>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2" name="Rectangle 51"/>
            <p:cNvSpPr/>
            <p:nvPr/>
          </p:nvSpPr>
          <p:spPr>
            <a:xfrm>
              <a:off x="11458832" y="6485760"/>
              <a:ext cx="733168" cy="11165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3" name="Rectangle 52"/>
            <p:cNvSpPr/>
            <p:nvPr/>
          </p:nvSpPr>
          <p:spPr>
            <a:xfrm>
              <a:off x="11598876" y="6635685"/>
              <a:ext cx="59312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sp>
          <p:nvSpPr>
            <p:cNvPr id="54" name="Rectangle 53"/>
            <p:cNvSpPr/>
            <p:nvPr/>
          </p:nvSpPr>
          <p:spPr>
            <a:xfrm>
              <a:off x="11664778" y="6794417"/>
              <a:ext cx="52722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20"/>
            </a:p>
          </p:txBody>
        </p:sp>
      </p:grpSp>
      <p:sp>
        <p:nvSpPr>
          <p:cNvPr id="2"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a:defRPr/>
            </a:pPr>
            <a:fld id="{AB004A17-E9A9-4392-ACCD-76BE9B94E99A}" type="slidenum">
              <a:rPr lang="en-US" smtClean="0"/>
              <a:pPr>
                <a:defRPr/>
              </a:pPr>
              <a:t>‹#›</a:t>
            </a:fld>
            <a:endParaRPr lang="en-US" dirty="0"/>
          </a:p>
        </p:txBody>
      </p:sp>
      <p:sp>
        <p:nvSpPr>
          <p:cNvPr id="7"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a:defRPr/>
            </a:pPr>
            <a:endParaRPr lang="en-US" dirty="0"/>
          </a:p>
        </p:txBody>
      </p:sp>
    </p:spTree>
    <p:extLst>
      <p:ext uri="{BB962C8B-B14F-4D97-AF65-F5344CB8AC3E}">
        <p14:creationId xmlns:p14="http://schemas.microsoft.com/office/powerpoint/2010/main" val="3976184223"/>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 id="2147484518" r:id="rId12"/>
    <p:sldLayoutId id="2147484519" r:id="rId13"/>
    <p:sldLayoutId id="2147484520" r:id="rId14"/>
    <p:sldLayoutId id="2147484521" r:id="rId15"/>
    <p:sldLayoutId id="2147484522" r:id="rId16"/>
    <p:sldLayoutId id="2147484523" r:id="rId17"/>
    <p:sldLayoutId id="2147484524" r:id="rId18"/>
    <p:sldLayoutId id="2147484525" r:id="rId19"/>
    <p:sldLayoutId id="2147484526" r:id="rId20"/>
    <p:sldLayoutId id="2147484527" r:id="rId21"/>
    <p:sldLayoutId id="2147484528" r:id="rId22"/>
    <p:sldLayoutId id="2147484529" r:id="rId23"/>
    <p:sldLayoutId id="2147484530" r:id="rId24"/>
    <p:sldLayoutId id="2147484531" r:id="rId25"/>
    <p:sldLayoutId id="2147484583" r:id="rId26"/>
    <p:sldLayoutId id="2147484532" r:id="rId27"/>
    <p:sldLayoutId id="2147484533" r:id="rId28"/>
    <p:sldLayoutId id="2147484534" r:id="rId29"/>
    <p:sldLayoutId id="2147484535" r:id="rId30"/>
    <p:sldLayoutId id="2147484536" r:id="rId31"/>
    <p:sldLayoutId id="2147484537" r:id="rId32"/>
    <p:sldLayoutId id="2147484538" r:id="rId33"/>
    <p:sldLayoutId id="2147484539" r:id="rId34"/>
    <p:sldLayoutId id="2147484540" r:id="rId35"/>
    <p:sldLayoutId id="2147484541" r:id="rId36"/>
    <p:sldLayoutId id="2147484542" r:id="rId37"/>
    <p:sldLayoutId id="2147484543" r:id="rId38"/>
    <p:sldLayoutId id="2147484544" r:id="rId39"/>
    <p:sldLayoutId id="2147484545" r:id="rId40"/>
    <p:sldLayoutId id="2147484546" r:id="rId41"/>
    <p:sldLayoutId id="2147484547" r:id="rId42"/>
    <p:sldLayoutId id="2147484548" r:id="rId43"/>
    <p:sldLayoutId id="2147484549" r:id="rId44"/>
    <p:sldLayoutId id="2147484554" r:id="rId45"/>
    <p:sldLayoutId id="2147484550" r:id="rId46"/>
    <p:sldLayoutId id="2147484551" r:id="rId47"/>
    <p:sldLayoutId id="2147484553" r:id="rId48"/>
    <p:sldLayoutId id="2147484552" r:id="rId49"/>
    <p:sldLayoutId id="2147484567" r:id="rId50"/>
    <p:sldLayoutId id="2147484580" r:id="rId51"/>
    <p:sldLayoutId id="2147484695" r:id="rId52"/>
    <p:sldLayoutId id="2147484696" r:id="rId53"/>
  </p:sldLayoutIdLst>
  <p:txStyles>
    <p:titleStyle>
      <a:lvl1pPr algn="l" defTabSz="342900" rtl="0" eaLnBrk="1" latinLnBrk="0" hangingPunct="1">
        <a:lnSpc>
          <a:spcPct val="90000"/>
        </a:lnSpc>
        <a:spcBef>
          <a:spcPct val="0"/>
        </a:spcBef>
        <a:buNone/>
        <a:defRPr sz="3000" b="1" kern="1200">
          <a:solidFill>
            <a:srgbClr val="768591"/>
          </a:solidFill>
          <a:latin typeface="+mj-lt"/>
          <a:ea typeface="+mj-ea"/>
          <a:cs typeface="+mj-cs"/>
        </a:defRPr>
      </a:lvl1pPr>
    </p:titleStyle>
    <p:bodyStyle>
      <a:lvl1pPr marL="142875" indent="-142875" algn="l" defTabSz="342900" rtl="0" eaLnBrk="1" latinLnBrk="0" hangingPunct="1">
        <a:lnSpc>
          <a:spcPct val="100000"/>
        </a:lnSpc>
        <a:spcBef>
          <a:spcPts val="125"/>
        </a:spcBef>
        <a:spcAft>
          <a:spcPts val="125"/>
        </a:spcAft>
        <a:buClr>
          <a:schemeClr val="tx2"/>
        </a:buClr>
        <a:buFont typeface="Wingdings" charset="2"/>
        <a:buChar char="§"/>
        <a:tabLst/>
        <a:defRPr sz="1750" b="1" kern="1200" baseline="0">
          <a:solidFill>
            <a:srgbClr val="768591"/>
          </a:solidFill>
          <a:latin typeface="+mn-lt"/>
          <a:ea typeface="+mn-ea"/>
          <a:cs typeface="+mn-cs"/>
        </a:defRPr>
      </a:lvl1pPr>
      <a:lvl2pPr marL="285750" indent="-142875" algn="l" defTabSz="342900" rtl="0" eaLnBrk="1" latinLnBrk="0" hangingPunct="1">
        <a:lnSpc>
          <a:spcPct val="100000"/>
        </a:lnSpc>
        <a:spcBef>
          <a:spcPts val="125"/>
        </a:spcBef>
        <a:spcAft>
          <a:spcPts val="125"/>
        </a:spcAft>
        <a:buClr>
          <a:srgbClr val="EB095F"/>
        </a:buClr>
        <a:buFont typeface="Wingdings" charset="2"/>
        <a:buChar char="§"/>
        <a:tabLst/>
        <a:defRPr sz="1250" kern="1200" baseline="0">
          <a:solidFill>
            <a:srgbClr val="768591"/>
          </a:solidFill>
          <a:latin typeface="Arial" charset="0"/>
          <a:ea typeface="+mn-ea"/>
          <a:cs typeface="+mn-cs"/>
        </a:defRPr>
      </a:lvl2pPr>
      <a:lvl3pPr marL="428625" indent="-142875" algn="l" defTabSz="344091" rtl="0" eaLnBrk="1" latinLnBrk="0" hangingPunct="1">
        <a:lnSpc>
          <a:spcPct val="100000"/>
        </a:lnSpc>
        <a:spcBef>
          <a:spcPts val="125"/>
        </a:spcBef>
        <a:spcAft>
          <a:spcPts val="125"/>
        </a:spcAft>
        <a:buClr>
          <a:srgbClr val="EB095F"/>
        </a:buClr>
        <a:buFont typeface="Lucida Grande"/>
        <a:buChar char="–"/>
        <a:defRPr sz="1250" kern="1200" baseline="0">
          <a:solidFill>
            <a:srgbClr val="768591"/>
          </a:solidFill>
          <a:latin typeface="+mn-lt"/>
          <a:ea typeface="+mn-ea"/>
          <a:cs typeface="+mn-cs"/>
        </a:defRPr>
      </a:lvl3pPr>
      <a:lvl4pPr marL="571500" indent="-142875" algn="l" defTabSz="342900" rtl="0" eaLnBrk="1" latinLnBrk="0" hangingPunct="1">
        <a:lnSpc>
          <a:spcPct val="100000"/>
        </a:lnSpc>
        <a:spcBef>
          <a:spcPts val="125"/>
        </a:spcBef>
        <a:spcAft>
          <a:spcPts val="125"/>
        </a:spcAft>
        <a:buClr>
          <a:schemeClr val="tx2"/>
        </a:buClr>
        <a:buFont typeface="Arial"/>
        <a:buChar char="•"/>
        <a:tabLst/>
        <a:defRPr sz="1125" kern="1200">
          <a:solidFill>
            <a:srgbClr val="768591"/>
          </a:solidFill>
          <a:latin typeface="+mn-lt"/>
          <a:ea typeface="+mn-ea"/>
          <a:cs typeface="+mn-cs"/>
        </a:defRPr>
      </a:lvl4pPr>
      <a:lvl5pPr marL="714375" indent="-142875" algn="l" defTabSz="342900" rtl="0" eaLnBrk="1" latinLnBrk="0" hangingPunct="1">
        <a:lnSpc>
          <a:spcPct val="100000"/>
        </a:lnSpc>
        <a:spcBef>
          <a:spcPts val="125"/>
        </a:spcBef>
        <a:spcAft>
          <a:spcPts val="125"/>
        </a:spcAft>
        <a:buClr>
          <a:schemeClr val="tx2"/>
        </a:buClr>
        <a:buFont typeface="Arial" charset="0"/>
        <a:buChar char="•"/>
        <a:defRPr sz="1125" kern="1200" baseline="0">
          <a:solidFill>
            <a:srgbClr val="76859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8E639A-B1C1-D736-CD64-2A4206BE6C3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84ED52-3FF7-326D-4E9C-E542DAB2D62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75FD41-C68D-D93E-AD59-1A83D4B82E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E89722-7003-4623-8EE8-12FD63C913B3}" type="datetimeFigureOut">
              <a:rPr lang="en-US" smtClean="0"/>
              <a:t>11/5/2025</a:t>
            </a:fld>
            <a:endParaRPr lang="en-US"/>
          </a:p>
        </p:txBody>
      </p:sp>
      <p:sp>
        <p:nvSpPr>
          <p:cNvPr id="5" name="Footer Placeholder 4">
            <a:extLst>
              <a:ext uri="{FF2B5EF4-FFF2-40B4-BE49-F238E27FC236}">
                <a16:creationId xmlns:a16="http://schemas.microsoft.com/office/drawing/2014/main" id="{5C9EDF39-0268-D84A-969D-1C69C3AEB3E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E96229-7906-0416-5186-EB0DAB7003D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FC0812-275A-40CD-9833-626913CC73F6}" type="slidenum">
              <a:rPr lang="en-US" smtClean="0"/>
              <a:t>‹#›</a:t>
            </a:fld>
            <a:endParaRPr lang="en-US"/>
          </a:p>
        </p:txBody>
      </p:sp>
    </p:spTree>
    <p:extLst>
      <p:ext uri="{BB962C8B-B14F-4D97-AF65-F5344CB8AC3E}">
        <p14:creationId xmlns:p14="http://schemas.microsoft.com/office/powerpoint/2010/main" val="1498697333"/>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Date Placeholder 3"/>
          <p:cNvSpPr txBox="1">
            <a:spLocks/>
          </p:cNvSpPr>
          <p:nvPr/>
        </p:nvSpPr>
        <p:spPr>
          <a:xfrm>
            <a:off x="727706" y="6352802"/>
            <a:ext cx="2846336" cy="298823"/>
          </a:xfrm>
          <a:prstGeom prst="rect">
            <a:avLst/>
          </a:prstGeom>
          <a:ln>
            <a:noFill/>
          </a:ln>
        </p:spPr>
        <p:txBody>
          <a:bodyPr vert="horz" lIns="0" tIns="0" rIns="0" bIns="0" rtlCol="0" anchor="b" anchorCtr="0">
            <a:noAutofit/>
          </a:bodyP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625" b="0" i="0" u="none" strike="noStrike" kern="1200" cap="none" spc="0" normalizeH="0" baseline="0" noProof="0" dirty="0">
                <a:ln>
                  <a:noFill/>
                </a:ln>
                <a:solidFill>
                  <a:srgbClr val="768591"/>
                </a:solidFill>
                <a:effectLst/>
                <a:uLnTx/>
                <a:uFillTx/>
                <a:latin typeface="Arial" panose="020B0604020202020204"/>
                <a:ea typeface="+mn-ea"/>
                <a:cs typeface="+mn-cs"/>
              </a:rPr>
              <a:t>ICF proprietary and confidential. Do not copy, distribute, or disclose.</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6244748"/>
            <a:ext cx="484632" cy="429028"/>
          </a:xfrm>
          <a:prstGeom prst="rect">
            <a:avLst/>
          </a:prstGeom>
        </p:spPr>
      </p:pic>
      <p:sp>
        <p:nvSpPr>
          <p:cNvPr id="4" name="Title Placeholder 3"/>
          <p:cNvSpPr>
            <a:spLocks noGrp="1"/>
          </p:cNvSpPr>
          <p:nvPr>
            <p:ph type="title"/>
          </p:nvPr>
        </p:nvSpPr>
        <p:spPr>
          <a:xfrm>
            <a:off x="570876" y="401527"/>
            <a:ext cx="8004245" cy="113172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6" name="Text Placeholder 5"/>
          <p:cNvSpPr>
            <a:spLocks noGrp="1"/>
          </p:cNvSpPr>
          <p:nvPr>
            <p:ph type="body" idx="1"/>
          </p:nvPr>
        </p:nvSpPr>
        <p:spPr>
          <a:xfrm>
            <a:off x="574121" y="1723417"/>
            <a:ext cx="8001000" cy="437258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p:nvGrpSpPr>
        <p:grpSpPr>
          <a:xfrm rot="16200000">
            <a:off x="4501750" y="-4501748"/>
            <a:ext cx="140502" cy="9144001"/>
            <a:chOff x="10871191" y="50800"/>
            <a:chExt cx="1320810" cy="6789336"/>
          </a:xfrm>
        </p:grpSpPr>
        <p:sp>
          <p:nvSpPr>
            <p:cNvPr id="10" name="Rectangle 9"/>
            <p:cNvSpPr/>
            <p:nvPr/>
          </p:nvSpPr>
          <p:spPr>
            <a:xfrm>
              <a:off x="10871200" y="50800"/>
              <a:ext cx="1320800" cy="8576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1" name="Rectangle 10"/>
            <p:cNvSpPr/>
            <p:nvPr/>
          </p:nvSpPr>
          <p:spPr>
            <a:xfrm>
              <a:off x="10871200" y="205179"/>
              <a:ext cx="1320800" cy="133268"/>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Rectangle 11"/>
            <p:cNvSpPr/>
            <p:nvPr/>
          </p:nvSpPr>
          <p:spPr>
            <a:xfrm>
              <a:off x="10871199" y="395185"/>
              <a:ext cx="132080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Rectangle 12"/>
            <p:cNvSpPr/>
            <p:nvPr/>
          </p:nvSpPr>
          <p:spPr>
            <a:xfrm>
              <a:off x="10873743" y="484251"/>
              <a:ext cx="1318258" cy="118372"/>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Rectangle 13"/>
            <p:cNvSpPr/>
            <p:nvPr/>
          </p:nvSpPr>
          <p:spPr>
            <a:xfrm>
              <a:off x="10871199" y="685010"/>
              <a:ext cx="1320802" cy="7490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Rectangle 14"/>
            <p:cNvSpPr/>
            <p:nvPr/>
          </p:nvSpPr>
          <p:spPr>
            <a:xfrm>
              <a:off x="10871199" y="822697"/>
              <a:ext cx="1320802" cy="12972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Rectangle 15"/>
            <p:cNvSpPr/>
            <p:nvPr/>
          </p:nvSpPr>
          <p:spPr>
            <a:xfrm>
              <a:off x="10871199" y="1024580"/>
              <a:ext cx="1320802" cy="5663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Rectangle 16"/>
            <p:cNvSpPr/>
            <p:nvPr/>
          </p:nvSpPr>
          <p:spPr>
            <a:xfrm>
              <a:off x="10873743" y="1124757"/>
              <a:ext cx="1318258" cy="64956"/>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Rectangle 17"/>
            <p:cNvSpPr/>
            <p:nvPr/>
          </p:nvSpPr>
          <p:spPr>
            <a:xfrm>
              <a:off x="10873743" y="1233058"/>
              <a:ext cx="1318258"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Rectangle 18"/>
            <p:cNvSpPr/>
            <p:nvPr/>
          </p:nvSpPr>
          <p:spPr>
            <a:xfrm>
              <a:off x="10871197" y="1363027"/>
              <a:ext cx="1320799" cy="525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0" name="Rectangle 19"/>
            <p:cNvSpPr/>
            <p:nvPr/>
          </p:nvSpPr>
          <p:spPr>
            <a:xfrm>
              <a:off x="10871197" y="1487717"/>
              <a:ext cx="1320802" cy="160087"/>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Rectangle 20"/>
            <p:cNvSpPr/>
            <p:nvPr/>
          </p:nvSpPr>
          <p:spPr>
            <a:xfrm>
              <a:off x="10871194" y="1725221"/>
              <a:ext cx="1320804" cy="13882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2" name="Rectangle 21"/>
            <p:cNvSpPr/>
            <p:nvPr/>
          </p:nvSpPr>
          <p:spPr>
            <a:xfrm>
              <a:off x="10871194" y="1898077"/>
              <a:ext cx="1320807"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 name="Rectangle 22"/>
            <p:cNvSpPr/>
            <p:nvPr/>
          </p:nvSpPr>
          <p:spPr>
            <a:xfrm>
              <a:off x="10873743" y="1964907"/>
              <a:ext cx="1318258" cy="6449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 name="Rectangle 23"/>
            <p:cNvSpPr/>
            <p:nvPr/>
          </p:nvSpPr>
          <p:spPr>
            <a:xfrm>
              <a:off x="10871194" y="2131854"/>
              <a:ext cx="1320807"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Rectangle 24"/>
            <p:cNvSpPr/>
            <p:nvPr/>
          </p:nvSpPr>
          <p:spPr>
            <a:xfrm>
              <a:off x="10871194" y="2250148"/>
              <a:ext cx="1320807" cy="12337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6" name="Rectangle 25"/>
            <p:cNvSpPr/>
            <p:nvPr/>
          </p:nvSpPr>
          <p:spPr>
            <a:xfrm>
              <a:off x="10871195" y="2467741"/>
              <a:ext cx="1320806" cy="108746"/>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Rectangle 26"/>
            <p:cNvSpPr/>
            <p:nvPr/>
          </p:nvSpPr>
          <p:spPr>
            <a:xfrm>
              <a:off x="10871195" y="2675911"/>
              <a:ext cx="1320806"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8" name="Rectangle 27"/>
            <p:cNvSpPr/>
            <p:nvPr/>
          </p:nvSpPr>
          <p:spPr>
            <a:xfrm>
              <a:off x="10871195" y="2791611"/>
              <a:ext cx="1320806" cy="50647"/>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Rectangle 28"/>
            <p:cNvSpPr/>
            <p:nvPr/>
          </p:nvSpPr>
          <p:spPr>
            <a:xfrm>
              <a:off x="10871195" y="2929911"/>
              <a:ext cx="1320806" cy="108291"/>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 name="Rectangle 29"/>
            <p:cNvSpPr/>
            <p:nvPr/>
          </p:nvSpPr>
          <p:spPr>
            <a:xfrm>
              <a:off x="10871195" y="3112136"/>
              <a:ext cx="1320806" cy="130540"/>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1" name="Rectangle 30"/>
            <p:cNvSpPr/>
            <p:nvPr/>
          </p:nvSpPr>
          <p:spPr>
            <a:xfrm>
              <a:off x="10871195" y="3353183"/>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2" name="Rectangle 31"/>
            <p:cNvSpPr/>
            <p:nvPr/>
          </p:nvSpPr>
          <p:spPr>
            <a:xfrm flipV="1">
              <a:off x="10871195" y="3482170"/>
              <a:ext cx="1320806" cy="45719"/>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3" name="Rectangle 32"/>
            <p:cNvSpPr/>
            <p:nvPr/>
          </p:nvSpPr>
          <p:spPr>
            <a:xfrm>
              <a:off x="10873735" y="3603376"/>
              <a:ext cx="1318263" cy="141984"/>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4" name="Rectangle 33"/>
            <p:cNvSpPr/>
            <p:nvPr/>
          </p:nvSpPr>
          <p:spPr>
            <a:xfrm flipV="1">
              <a:off x="10871195" y="3834539"/>
              <a:ext cx="1320806" cy="69170"/>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Rectangle 34"/>
            <p:cNvSpPr/>
            <p:nvPr/>
          </p:nvSpPr>
          <p:spPr>
            <a:xfrm>
              <a:off x="10871195" y="3948096"/>
              <a:ext cx="1320806" cy="93336"/>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Rectangle 35"/>
            <p:cNvSpPr/>
            <p:nvPr/>
          </p:nvSpPr>
          <p:spPr>
            <a:xfrm>
              <a:off x="10871195" y="4121179"/>
              <a:ext cx="1320806"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Rectangle 36"/>
            <p:cNvSpPr/>
            <p:nvPr/>
          </p:nvSpPr>
          <p:spPr>
            <a:xfrm>
              <a:off x="10871194" y="4198524"/>
              <a:ext cx="1320807" cy="112454"/>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8" name="Rectangle 37"/>
            <p:cNvSpPr/>
            <p:nvPr/>
          </p:nvSpPr>
          <p:spPr>
            <a:xfrm>
              <a:off x="10871194" y="4345006"/>
              <a:ext cx="1320804" cy="143201"/>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9" name="Rectangle 38"/>
            <p:cNvSpPr/>
            <p:nvPr/>
          </p:nvSpPr>
          <p:spPr>
            <a:xfrm>
              <a:off x="10871194" y="4567954"/>
              <a:ext cx="1320807" cy="7531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 name="Rectangle 39"/>
            <p:cNvSpPr/>
            <p:nvPr/>
          </p:nvSpPr>
          <p:spPr>
            <a:xfrm>
              <a:off x="10871193" y="4706046"/>
              <a:ext cx="1320808"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 name="Rectangle 40"/>
            <p:cNvSpPr/>
            <p:nvPr/>
          </p:nvSpPr>
          <p:spPr>
            <a:xfrm>
              <a:off x="10871194" y="4789199"/>
              <a:ext cx="1320807" cy="65623"/>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Rectangle 41"/>
            <p:cNvSpPr/>
            <p:nvPr/>
          </p:nvSpPr>
          <p:spPr>
            <a:xfrm flipV="1">
              <a:off x="10871191" y="4934568"/>
              <a:ext cx="1320804" cy="50823"/>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Rectangle 42"/>
            <p:cNvSpPr/>
            <p:nvPr/>
          </p:nvSpPr>
          <p:spPr>
            <a:xfrm>
              <a:off x="10873740" y="5014315"/>
              <a:ext cx="1318258" cy="152493"/>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4" name="Rectangle 43"/>
            <p:cNvSpPr/>
            <p:nvPr/>
          </p:nvSpPr>
          <p:spPr>
            <a:xfrm>
              <a:off x="10871191" y="5202387"/>
              <a:ext cx="1320810" cy="59980"/>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5" name="Rectangle 44"/>
            <p:cNvSpPr/>
            <p:nvPr/>
          </p:nvSpPr>
          <p:spPr>
            <a:xfrm>
              <a:off x="10871200" y="5521910"/>
              <a:ext cx="1320800"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6" name="Rectangle 45"/>
            <p:cNvSpPr/>
            <p:nvPr/>
          </p:nvSpPr>
          <p:spPr>
            <a:xfrm>
              <a:off x="11121081" y="5603971"/>
              <a:ext cx="1070918" cy="170753"/>
            </a:xfrm>
            <a:prstGeom prst="rect">
              <a:avLst/>
            </a:prstGeom>
            <a:solidFill>
              <a:schemeClr val="tx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7" name="Rectangle 46"/>
            <p:cNvSpPr/>
            <p:nvPr/>
          </p:nvSpPr>
          <p:spPr>
            <a:xfrm>
              <a:off x="10871191" y="5837507"/>
              <a:ext cx="1320810" cy="84922"/>
            </a:xfrm>
            <a:prstGeom prst="rect">
              <a:avLst/>
            </a:prstGeom>
            <a:solidFill>
              <a:schemeClr val="accent4"/>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8" name="Rectangle 47"/>
            <p:cNvSpPr/>
            <p:nvPr/>
          </p:nvSpPr>
          <p:spPr>
            <a:xfrm>
              <a:off x="10871191" y="5351430"/>
              <a:ext cx="1320807" cy="8525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9" name="Rectangle 48"/>
            <p:cNvSpPr/>
            <p:nvPr/>
          </p:nvSpPr>
          <p:spPr>
            <a:xfrm>
              <a:off x="10948086" y="6009918"/>
              <a:ext cx="124391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0" name="Rectangle 49"/>
            <p:cNvSpPr/>
            <p:nvPr/>
          </p:nvSpPr>
          <p:spPr>
            <a:xfrm flipV="1">
              <a:off x="11186984" y="6186816"/>
              <a:ext cx="1005015" cy="45719"/>
            </a:xfrm>
            <a:prstGeom prst="rect">
              <a:avLst/>
            </a:prstGeom>
            <a:solidFill>
              <a:schemeClr val="accent5"/>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1" name="Rectangle 50"/>
            <p:cNvSpPr/>
            <p:nvPr/>
          </p:nvSpPr>
          <p:spPr>
            <a:xfrm>
              <a:off x="11335265" y="6316718"/>
              <a:ext cx="856736" cy="120742"/>
            </a:xfrm>
            <a:prstGeom prst="rect">
              <a:avLst/>
            </a:prstGeom>
            <a:solidFill>
              <a:schemeClr val="accent3"/>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2" name="Rectangle 51"/>
            <p:cNvSpPr/>
            <p:nvPr/>
          </p:nvSpPr>
          <p:spPr>
            <a:xfrm>
              <a:off x="11458832" y="6485760"/>
              <a:ext cx="733168" cy="111658"/>
            </a:xfrm>
            <a:prstGeom prst="rect">
              <a:avLst/>
            </a:prstGeom>
            <a:solidFill>
              <a:schemeClr val="tx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3" name="Rectangle 52"/>
            <p:cNvSpPr/>
            <p:nvPr/>
          </p:nvSpPr>
          <p:spPr>
            <a:xfrm>
              <a:off x="11598876" y="6635685"/>
              <a:ext cx="593123" cy="120465"/>
            </a:xfrm>
            <a:prstGeom prst="rect">
              <a:avLst/>
            </a:prstGeom>
            <a:solidFill>
              <a:schemeClr val="accent2"/>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4" name="Rectangle 53"/>
            <p:cNvSpPr/>
            <p:nvPr/>
          </p:nvSpPr>
          <p:spPr>
            <a:xfrm>
              <a:off x="11664778" y="6794417"/>
              <a:ext cx="527222" cy="45719"/>
            </a:xfrm>
            <a:prstGeom prst="rect">
              <a:avLst/>
            </a:prstGeom>
            <a:solidFill>
              <a:schemeClr val="accent6"/>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 name="Slide Number Placeholder 1"/>
          <p:cNvSpPr>
            <a:spLocks noGrp="1"/>
          </p:cNvSpPr>
          <p:nvPr>
            <p:ph type="sldNum" sz="quarter" idx="4"/>
          </p:nvPr>
        </p:nvSpPr>
        <p:spPr>
          <a:xfrm>
            <a:off x="8025849" y="6352802"/>
            <a:ext cx="549273" cy="298823"/>
          </a:xfrm>
          <a:prstGeom prst="rect">
            <a:avLst/>
          </a:prstGeom>
        </p:spPr>
        <p:txBody>
          <a:bodyPr vert="horz" lIns="0" tIns="0" rIns="0" bIns="0" rtlCol="0" anchor="b"/>
          <a:lstStyle>
            <a:lvl1pPr algn="r">
              <a:defRPr sz="625">
                <a:solidFill>
                  <a:schemeClr val="tx1">
                    <a:tint val="75000"/>
                  </a:schemeClr>
                </a:solidFill>
              </a:defRPr>
            </a:lvl1pPr>
          </a:lstStyle>
          <a:p>
            <a:pPr marL="0" marR="0" lvl="0" indent="0" algn="r" defTabSz="548640" rtl="0" eaLnBrk="1" fontAlgn="auto" latinLnBrk="0" hangingPunct="1">
              <a:lnSpc>
                <a:spcPct val="100000"/>
              </a:lnSpc>
              <a:spcBef>
                <a:spcPts val="0"/>
              </a:spcBef>
              <a:spcAft>
                <a:spcPts val="0"/>
              </a:spcAft>
              <a:buClrTx/>
              <a:buSzTx/>
              <a:buFontTx/>
              <a:buNone/>
              <a:tabLst/>
              <a:defRPr/>
            </a:pPr>
            <a:fld id="{AB004A17-E9A9-4392-ACCD-76BE9B94E99A}" type="slidenum">
              <a:rPr kumimoji="0" lang="en-US" sz="625" b="0" i="0" u="none" strike="noStrike" kern="1200" cap="none" spc="0" normalizeH="0" baseline="0" noProof="0" smtClean="0">
                <a:ln>
                  <a:noFill/>
                </a:ln>
                <a:solidFill>
                  <a:srgbClr val="000000">
                    <a:tint val="75000"/>
                  </a:srgbClr>
                </a:solidFill>
                <a:effectLst/>
                <a:uLnTx/>
                <a:uFillTx/>
                <a:latin typeface="Arial" panose="020B0604020202020204"/>
                <a:ea typeface="+mn-ea"/>
                <a:cs typeface="+mn-cs"/>
              </a:rPr>
              <a:pPr marL="0" marR="0" lvl="0" indent="0" algn="r" defTabSz="548640" rtl="0" eaLnBrk="1" fontAlgn="auto" latinLnBrk="0" hangingPunct="1">
                <a:lnSpc>
                  <a:spcPct val="100000"/>
                </a:lnSpc>
                <a:spcBef>
                  <a:spcPts val="0"/>
                </a:spcBef>
                <a:spcAft>
                  <a:spcPts val="0"/>
                </a:spcAft>
                <a:buClrTx/>
                <a:buSzTx/>
                <a:buFontTx/>
                <a:buNone/>
                <a:tabLst/>
                <a:defRPr/>
              </a:pPr>
              <a:t>‹#›</a:t>
            </a:fld>
            <a:endParaRPr kumimoji="0" lang="en-US" sz="625"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
        <p:nvSpPr>
          <p:cNvPr id="7" name="Footer Placeholder 6"/>
          <p:cNvSpPr>
            <a:spLocks noGrp="1"/>
          </p:cNvSpPr>
          <p:nvPr>
            <p:ph type="ftr" sz="quarter" idx="3"/>
          </p:nvPr>
        </p:nvSpPr>
        <p:spPr>
          <a:xfrm>
            <a:off x="3691374" y="6352802"/>
            <a:ext cx="4017711" cy="298823"/>
          </a:xfrm>
          <a:prstGeom prst="rect">
            <a:avLst/>
          </a:prstGeom>
        </p:spPr>
        <p:txBody>
          <a:bodyPr vert="horz" lIns="0" tIns="0" rIns="0" bIns="0" rtlCol="0" anchor="b"/>
          <a:lstStyle>
            <a:lvl1pPr algn="ctr">
              <a:defRPr sz="625">
                <a:solidFill>
                  <a:schemeClr val="tx1">
                    <a:tint val="75000"/>
                  </a:schemeClr>
                </a:solidFill>
              </a:defRPr>
            </a:lvl1pP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625" b="0" i="0" u="none" strike="noStrike" kern="1200" cap="none" spc="0" normalizeH="0" baseline="0" noProof="0" dirty="0">
              <a:ln>
                <a:noFill/>
              </a:ln>
              <a:solidFill>
                <a:srgbClr val="000000">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9695763"/>
      </p:ext>
    </p:extLst>
  </p:cSld>
  <p:clrMap bg1="lt1" tx1="dk1" bg2="lt2" tx2="dk2" accent1="accent1" accent2="accent2" accent3="accent3" accent4="accent4" accent5="accent5" accent6="accent6" hlink="hlink" folHlink="folHlink"/>
  <p:sldLayoutIdLst>
    <p:sldLayoutId id="2147484582" r:id="rId1"/>
  </p:sldLayoutIdLst>
  <p:txStyles>
    <p:titleStyle>
      <a:lvl1pPr algn="l" defTabSz="342900" rtl="0" eaLnBrk="1" latinLnBrk="0" hangingPunct="1">
        <a:lnSpc>
          <a:spcPct val="90000"/>
        </a:lnSpc>
        <a:spcBef>
          <a:spcPct val="0"/>
        </a:spcBef>
        <a:buNone/>
        <a:defRPr sz="3000" b="1" kern="1200">
          <a:solidFill>
            <a:srgbClr val="768591"/>
          </a:solidFill>
          <a:latin typeface="+mj-lt"/>
          <a:ea typeface="+mj-ea"/>
          <a:cs typeface="+mj-cs"/>
        </a:defRPr>
      </a:lvl1pPr>
    </p:titleStyle>
    <p:bodyStyle>
      <a:lvl1pPr marL="142875" indent="-142875" algn="l" defTabSz="342900" rtl="0" eaLnBrk="1" latinLnBrk="0" hangingPunct="1">
        <a:lnSpc>
          <a:spcPct val="100000"/>
        </a:lnSpc>
        <a:spcBef>
          <a:spcPts val="125"/>
        </a:spcBef>
        <a:spcAft>
          <a:spcPts val="125"/>
        </a:spcAft>
        <a:buClr>
          <a:schemeClr val="tx2"/>
        </a:buClr>
        <a:buFont typeface="Wingdings" charset="2"/>
        <a:buChar char="§"/>
        <a:tabLst/>
        <a:defRPr sz="1750" b="1" kern="1200" baseline="0">
          <a:solidFill>
            <a:srgbClr val="768591"/>
          </a:solidFill>
          <a:latin typeface="+mn-lt"/>
          <a:ea typeface="+mn-ea"/>
          <a:cs typeface="+mn-cs"/>
        </a:defRPr>
      </a:lvl1pPr>
      <a:lvl2pPr marL="285750" indent="-142875" algn="l" defTabSz="342900" rtl="0" eaLnBrk="1" latinLnBrk="0" hangingPunct="1">
        <a:lnSpc>
          <a:spcPct val="100000"/>
        </a:lnSpc>
        <a:spcBef>
          <a:spcPts val="125"/>
        </a:spcBef>
        <a:spcAft>
          <a:spcPts val="125"/>
        </a:spcAft>
        <a:buClr>
          <a:srgbClr val="EB095F"/>
        </a:buClr>
        <a:buFont typeface="Wingdings" charset="2"/>
        <a:buChar char="§"/>
        <a:tabLst/>
        <a:defRPr sz="1250" kern="1200" baseline="0">
          <a:solidFill>
            <a:srgbClr val="768591"/>
          </a:solidFill>
          <a:latin typeface="Arial" charset="0"/>
          <a:ea typeface="+mn-ea"/>
          <a:cs typeface="+mn-cs"/>
        </a:defRPr>
      </a:lvl2pPr>
      <a:lvl3pPr marL="428625" indent="-142875" algn="l" defTabSz="344091" rtl="0" eaLnBrk="1" latinLnBrk="0" hangingPunct="1">
        <a:lnSpc>
          <a:spcPct val="100000"/>
        </a:lnSpc>
        <a:spcBef>
          <a:spcPts val="125"/>
        </a:spcBef>
        <a:spcAft>
          <a:spcPts val="125"/>
        </a:spcAft>
        <a:buClr>
          <a:srgbClr val="EB095F"/>
        </a:buClr>
        <a:buFont typeface="Lucida Grande"/>
        <a:buChar char="–"/>
        <a:defRPr sz="1250" kern="1200" baseline="0">
          <a:solidFill>
            <a:srgbClr val="768591"/>
          </a:solidFill>
          <a:latin typeface="+mn-lt"/>
          <a:ea typeface="+mn-ea"/>
          <a:cs typeface="+mn-cs"/>
        </a:defRPr>
      </a:lvl3pPr>
      <a:lvl4pPr marL="571500" indent="-142875" algn="l" defTabSz="342900" rtl="0" eaLnBrk="1" latinLnBrk="0" hangingPunct="1">
        <a:lnSpc>
          <a:spcPct val="100000"/>
        </a:lnSpc>
        <a:spcBef>
          <a:spcPts val="125"/>
        </a:spcBef>
        <a:spcAft>
          <a:spcPts val="125"/>
        </a:spcAft>
        <a:buClr>
          <a:schemeClr val="tx2"/>
        </a:buClr>
        <a:buFont typeface="Arial"/>
        <a:buChar char="•"/>
        <a:tabLst/>
        <a:defRPr sz="1125" kern="1200">
          <a:solidFill>
            <a:srgbClr val="768591"/>
          </a:solidFill>
          <a:latin typeface="+mn-lt"/>
          <a:ea typeface="+mn-ea"/>
          <a:cs typeface="+mn-cs"/>
        </a:defRPr>
      </a:lvl4pPr>
      <a:lvl5pPr marL="714375" indent="-142875" algn="l" defTabSz="342900" rtl="0" eaLnBrk="1" latinLnBrk="0" hangingPunct="1">
        <a:lnSpc>
          <a:spcPct val="100000"/>
        </a:lnSpc>
        <a:spcBef>
          <a:spcPts val="125"/>
        </a:spcBef>
        <a:spcAft>
          <a:spcPts val="125"/>
        </a:spcAft>
        <a:buClr>
          <a:schemeClr val="tx2"/>
        </a:buClr>
        <a:buFont typeface="Arial" charset="0"/>
        <a:buChar char="•"/>
        <a:defRPr sz="1125" kern="1200" baseline="0">
          <a:solidFill>
            <a:srgbClr val="76859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0B93F2-0B51-482E-9644-C7CFCC01FFD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DAFCB1-D8D6-476B-AF76-07A99A1CE03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06E5B-C58E-45B3-8310-F8C86716049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10CD71-B43F-4B7A-B40D-9937562A7FCE}" type="datetimeFigureOut">
              <a:rPr lang="en-US" smtClean="0"/>
              <a:t>11/5/2025</a:t>
            </a:fld>
            <a:endParaRPr lang="en-US"/>
          </a:p>
        </p:txBody>
      </p:sp>
      <p:sp>
        <p:nvSpPr>
          <p:cNvPr id="5" name="Footer Placeholder 4">
            <a:extLst>
              <a:ext uri="{FF2B5EF4-FFF2-40B4-BE49-F238E27FC236}">
                <a16:creationId xmlns:a16="http://schemas.microsoft.com/office/drawing/2014/main" id="{E38D6D76-FC4B-4785-B7FC-6EA54E5E543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C9A3A3-B292-4FA5-8E89-EEA786BA212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0A05F9-A41E-4881-B6E0-DB751523761B}" type="slidenum">
              <a:rPr lang="en-US" smtClean="0"/>
              <a:t>‹#›</a:t>
            </a:fld>
            <a:endParaRPr lang="en-US"/>
          </a:p>
        </p:txBody>
      </p:sp>
    </p:spTree>
    <p:extLst>
      <p:ext uri="{BB962C8B-B14F-4D97-AF65-F5344CB8AC3E}">
        <p14:creationId xmlns:p14="http://schemas.microsoft.com/office/powerpoint/2010/main" val="2239931428"/>
      </p:ext>
    </p:extLst>
  </p:cSld>
  <p:clrMap bg1="lt1" tx1="dk1" bg2="lt2" tx2="dk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 id="2147484577" r:id="rId9"/>
    <p:sldLayoutId id="2147484578" r:id="rId10"/>
    <p:sldLayoutId id="21474845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D6DC69-9869-4D4E-8DD4-B8066E763313}" type="datetimeFigureOut">
              <a:rPr lang="en-US" smtClean="0"/>
              <a:t>11/5/2025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F9A0C-7A82-403E-BAF3-19B12A0BAFAC}" type="slidenum">
              <a:rPr lang="en-US" smtClean="0"/>
              <a:t>‹#›</a:t>
            </a:fld>
            <a:endParaRPr lang="en-US"/>
          </a:p>
        </p:txBody>
      </p:sp>
    </p:spTree>
    <p:extLst>
      <p:ext uri="{BB962C8B-B14F-4D97-AF65-F5344CB8AC3E}">
        <p14:creationId xmlns:p14="http://schemas.microsoft.com/office/powerpoint/2010/main" val="3857316861"/>
      </p:ext>
    </p:extLst>
  </p:cSld>
  <p:clrMap bg1="lt1" tx1="dk1" bg2="lt2" tx2="dk2" accent1="accent1" accent2="accent2" accent3="accent3" accent4="accent4" accent5="accent5" accent6="accent6" hlink="hlink" folHlink="folHlink"/>
  <p:sldLayoutIdLst>
    <p:sldLayoutId id="2147484556" r:id="rId1"/>
    <p:sldLayoutId id="2147484557" r:id="rId2"/>
    <p:sldLayoutId id="2147484558" r:id="rId3"/>
    <p:sldLayoutId id="2147484559" r:id="rId4"/>
    <p:sldLayoutId id="2147484560" r:id="rId5"/>
    <p:sldLayoutId id="2147484561" r:id="rId6"/>
    <p:sldLayoutId id="2147484562" r:id="rId7"/>
    <p:sldLayoutId id="2147484563" r:id="rId8"/>
    <p:sldLayoutId id="2147484564" r:id="rId9"/>
    <p:sldLayoutId id="2147484565" r:id="rId10"/>
    <p:sldLayoutId id="21474845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3375" y="95251"/>
            <a:ext cx="8072438" cy="804254"/>
          </a:xfrm>
          <a:prstGeom prst="rect">
            <a:avLst/>
          </a:prstGeom>
        </p:spPr>
        <p:txBody>
          <a:bodyPr vert="horz" lIns="0" tIns="45720" rIns="0" bIns="45720" rtlCol="0" anchor="ctr">
            <a:noAutofit/>
          </a:bodyPr>
          <a:lstStyle/>
          <a:p>
            <a:r>
              <a:rPr lang="en-US"/>
              <a:t>Click to edit Master title style</a:t>
            </a:r>
            <a:endParaRPr lang="en-US" dirty="0"/>
          </a:p>
        </p:txBody>
      </p:sp>
      <p:sp>
        <p:nvSpPr>
          <p:cNvPr id="6" name="Slide Number Placeholder 5"/>
          <p:cNvSpPr>
            <a:spLocks noGrp="1"/>
          </p:cNvSpPr>
          <p:nvPr>
            <p:ph type="sldNum" sz="quarter" idx="4"/>
          </p:nvPr>
        </p:nvSpPr>
        <p:spPr>
          <a:xfrm>
            <a:off x="7144857" y="6349494"/>
            <a:ext cx="1808389" cy="365125"/>
          </a:xfrm>
          <a:prstGeom prst="rect">
            <a:avLst/>
          </a:prstGeom>
        </p:spPr>
        <p:txBody>
          <a:bodyPr vert="horz" lIns="91440" tIns="45720" rIns="91440" bIns="45720" rtlCol="0" anchor="ctr"/>
          <a:lstStyle>
            <a:lvl1pPr algn="r">
              <a:defRPr sz="563">
                <a:solidFill>
                  <a:schemeClr val="accent6"/>
                </a:solidFill>
              </a:defRPr>
            </a:lvl1pPr>
          </a:lstStyle>
          <a:p>
            <a:fld id="{F384092C-9B9C-9748-AC6A-F06C9D03AD52}" type="slidenum">
              <a:rPr lang="en-US" smtClean="0"/>
              <a:pPr/>
              <a:t>‹#›</a:t>
            </a:fld>
            <a:endParaRPr lang="en-US" dirty="0"/>
          </a:p>
        </p:txBody>
      </p:sp>
      <p:sp>
        <p:nvSpPr>
          <p:cNvPr id="10" name="Text Placeholder 9"/>
          <p:cNvSpPr>
            <a:spLocks noGrp="1"/>
          </p:cNvSpPr>
          <p:nvPr>
            <p:ph type="body" idx="1"/>
          </p:nvPr>
        </p:nvSpPr>
        <p:spPr>
          <a:xfrm>
            <a:off x="452437" y="1397000"/>
            <a:ext cx="8024813" cy="453099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C93B3A76-A831-5F45-AD16-5CA8E547FEF7}"/>
              </a:ext>
            </a:extLst>
          </p:cNvPr>
          <p:cNvPicPr>
            <a:picLocks noChangeAspect="1"/>
          </p:cNvPicPr>
          <p:nvPr userDrawn="1"/>
        </p:nvPicPr>
        <p:blipFill>
          <a:blip r:embed="rId96" cstate="print">
            <a:extLst>
              <a:ext uri="{28A0092B-C50C-407E-A947-70E740481C1C}">
                <a14:useLocalDpi xmlns:a14="http://schemas.microsoft.com/office/drawing/2010/main" val="0"/>
              </a:ext>
            </a:extLst>
          </a:blip>
          <a:stretch>
            <a:fillRect/>
          </a:stretch>
        </p:blipFill>
        <p:spPr>
          <a:xfrm>
            <a:off x="341156" y="6332220"/>
            <a:ext cx="222563" cy="240030"/>
          </a:xfrm>
          <a:prstGeom prst="rect">
            <a:avLst/>
          </a:prstGeom>
        </p:spPr>
      </p:pic>
    </p:spTree>
    <p:extLst>
      <p:ext uri="{BB962C8B-B14F-4D97-AF65-F5344CB8AC3E}">
        <p14:creationId xmlns:p14="http://schemas.microsoft.com/office/powerpoint/2010/main" val="279380430"/>
      </p:ext>
    </p:extLst>
  </p:cSld>
  <p:clrMap bg1="lt1" tx1="dk1" bg2="lt2" tx2="dk2" accent1="accent1" accent2="accent2" accent3="accent3" accent4="accent4" accent5="accent5" accent6="accent6" hlink="hlink" folHlink="folHlink"/>
  <p:sldLayoutIdLst>
    <p:sldLayoutId id="2147484600" r:id="rId1"/>
    <p:sldLayoutId id="2147484601" r:id="rId2"/>
    <p:sldLayoutId id="2147484602" r:id="rId3"/>
    <p:sldLayoutId id="2147484603" r:id="rId4"/>
    <p:sldLayoutId id="2147484604" r:id="rId5"/>
    <p:sldLayoutId id="2147484605" r:id="rId6"/>
    <p:sldLayoutId id="2147484606" r:id="rId7"/>
    <p:sldLayoutId id="2147484607" r:id="rId8"/>
    <p:sldLayoutId id="2147484608" r:id="rId9"/>
    <p:sldLayoutId id="2147484609" r:id="rId10"/>
    <p:sldLayoutId id="2147484610" r:id="rId11"/>
    <p:sldLayoutId id="2147484611" r:id="rId12"/>
    <p:sldLayoutId id="2147484612" r:id="rId13"/>
    <p:sldLayoutId id="2147484613" r:id="rId14"/>
    <p:sldLayoutId id="2147484614" r:id="rId15"/>
    <p:sldLayoutId id="2147484615" r:id="rId16"/>
    <p:sldLayoutId id="2147484616" r:id="rId17"/>
    <p:sldLayoutId id="2147484617" r:id="rId18"/>
    <p:sldLayoutId id="2147484618" r:id="rId19"/>
    <p:sldLayoutId id="2147484619" r:id="rId20"/>
    <p:sldLayoutId id="2147484620" r:id="rId21"/>
    <p:sldLayoutId id="2147484621" r:id="rId22"/>
    <p:sldLayoutId id="2147484622" r:id="rId23"/>
    <p:sldLayoutId id="2147484623" r:id="rId24"/>
    <p:sldLayoutId id="2147484624" r:id="rId25"/>
    <p:sldLayoutId id="2147484625" r:id="rId26"/>
    <p:sldLayoutId id="2147484626" r:id="rId27"/>
    <p:sldLayoutId id="2147484627" r:id="rId28"/>
    <p:sldLayoutId id="2147484628" r:id="rId29"/>
    <p:sldLayoutId id="2147484629" r:id="rId30"/>
    <p:sldLayoutId id="2147484630" r:id="rId31"/>
    <p:sldLayoutId id="2147484631" r:id="rId32"/>
    <p:sldLayoutId id="2147484632" r:id="rId33"/>
    <p:sldLayoutId id="2147484633" r:id="rId34"/>
    <p:sldLayoutId id="2147484634" r:id="rId35"/>
    <p:sldLayoutId id="2147484635" r:id="rId36"/>
    <p:sldLayoutId id="2147484636" r:id="rId37"/>
    <p:sldLayoutId id="2147484637" r:id="rId38"/>
    <p:sldLayoutId id="2147484638" r:id="rId39"/>
    <p:sldLayoutId id="2147484639" r:id="rId40"/>
    <p:sldLayoutId id="2147484640" r:id="rId41"/>
    <p:sldLayoutId id="2147484641" r:id="rId42"/>
    <p:sldLayoutId id="2147484642" r:id="rId43"/>
    <p:sldLayoutId id="2147484643" r:id="rId44"/>
    <p:sldLayoutId id="2147484644" r:id="rId45"/>
    <p:sldLayoutId id="2147484645" r:id="rId46"/>
    <p:sldLayoutId id="2147484646" r:id="rId47"/>
    <p:sldLayoutId id="2147484647" r:id="rId48"/>
    <p:sldLayoutId id="2147484648" r:id="rId49"/>
    <p:sldLayoutId id="2147484649" r:id="rId50"/>
    <p:sldLayoutId id="2147484650" r:id="rId51"/>
    <p:sldLayoutId id="2147484651" r:id="rId52"/>
    <p:sldLayoutId id="2147484652" r:id="rId53"/>
    <p:sldLayoutId id="2147484653" r:id="rId54"/>
    <p:sldLayoutId id="2147484654" r:id="rId55"/>
    <p:sldLayoutId id="2147484655" r:id="rId56"/>
    <p:sldLayoutId id="2147484656" r:id="rId57"/>
    <p:sldLayoutId id="2147484657" r:id="rId58"/>
    <p:sldLayoutId id="2147484658" r:id="rId59"/>
    <p:sldLayoutId id="2147484659" r:id="rId60"/>
    <p:sldLayoutId id="2147484660" r:id="rId61"/>
    <p:sldLayoutId id="2147484661" r:id="rId62"/>
    <p:sldLayoutId id="2147484662" r:id="rId63"/>
    <p:sldLayoutId id="2147484663" r:id="rId64"/>
    <p:sldLayoutId id="2147484664" r:id="rId65"/>
    <p:sldLayoutId id="2147484665" r:id="rId66"/>
    <p:sldLayoutId id="2147484666" r:id="rId67"/>
    <p:sldLayoutId id="2147484667" r:id="rId68"/>
    <p:sldLayoutId id="2147484668" r:id="rId69"/>
    <p:sldLayoutId id="2147484669" r:id="rId70"/>
    <p:sldLayoutId id="2147484670" r:id="rId71"/>
    <p:sldLayoutId id="2147484671" r:id="rId72"/>
    <p:sldLayoutId id="2147484672" r:id="rId73"/>
    <p:sldLayoutId id="2147484673" r:id="rId74"/>
    <p:sldLayoutId id="2147484674" r:id="rId75"/>
    <p:sldLayoutId id="2147484675" r:id="rId76"/>
    <p:sldLayoutId id="2147484676" r:id="rId77"/>
    <p:sldLayoutId id="2147484677" r:id="rId78"/>
    <p:sldLayoutId id="2147484678" r:id="rId79"/>
    <p:sldLayoutId id="2147484679" r:id="rId80"/>
    <p:sldLayoutId id="2147484680" r:id="rId81"/>
    <p:sldLayoutId id="2147484681" r:id="rId82"/>
    <p:sldLayoutId id="2147484682" r:id="rId83"/>
    <p:sldLayoutId id="2147484683" r:id="rId84"/>
    <p:sldLayoutId id="2147484684" r:id="rId85"/>
    <p:sldLayoutId id="2147484685" r:id="rId86"/>
    <p:sldLayoutId id="2147484686" r:id="rId87"/>
    <p:sldLayoutId id="2147484687" r:id="rId88"/>
    <p:sldLayoutId id="2147484688" r:id="rId89"/>
    <p:sldLayoutId id="2147484689" r:id="rId90"/>
    <p:sldLayoutId id="2147484690" r:id="rId91"/>
    <p:sldLayoutId id="2147484691" r:id="rId92"/>
    <p:sldLayoutId id="2147484692" r:id="rId93"/>
    <p:sldLayoutId id="2147484694" r:id="rId9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2000" b="1" i="0" kern="1200">
          <a:solidFill>
            <a:schemeClr val="tx1"/>
          </a:solidFill>
          <a:latin typeface="DM Sans Medium" charset="0"/>
          <a:ea typeface="DM Sans Medium" charset="0"/>
          <a:cs typeface="DM Sans Medium" charset="0"/>
        </a:defRPr>
      </a:lvl1pPr>
    </p:titleStyle>
    <p:bodyStyle>
      <a:lvl1pPr marL="142875" indent="-142875" algn="l" defTabSz="685800" rtl="0" eaLnBrk="1" latinLnBrk="0" hangingPunct="1">
        <a:lnSpc>
          <a:spcPct val="110000"/>
        </a:lnSpc>
        <a:spcBef>
          <a:spcPts val="375"/>
        </a:spcBef>
        <a:spcAft>
          <a:spcPts val="0"/>
        </a:spcAft>
        <a:buFont typeface="Arial" panose="020B0604020202020204" pitchFamily="34" charset="0"/>
        <a:buChar char="•"/>
        <a:defRPr sz="1250" b="0" i="0" kern="1200">
          <a:solidFill>
            <a:schemeClr val="tx1"/>
          </a:solidFill>
          <a:latin typeface="+mn-lt"/>
          <a:ea typeface="DM Sans Medium" charset="0"/>
          <a:cs typeface="DM Sans Medium" charset="0"/>
        </a:defRPr>
      </a:lvl1pPr>
      <a:lvl2pPr marL="285750" indent="-142875" algn="l" defTabSz="685800" rtl="0" eaLnBrk="1" latinLnBrk="0" hangingPunct="1">
        <a:lnSpc>
          <a:spcPct val="110000"/>
        </a:lnSpc>
        <a:spcBef>
          <a:spcPts val="250"/>
        </a:spcBef>
        <a:spcAft>
          <a:spcPts val="0"/>
        </a:spcAft>
        <a:buFont typeface=".AppleSystemUIFont" charset="-120"/>
        <a:buChar char="-"/>
        <a:defRPr sz="1125" b="0" i="0" kern="1200">
          <a:solidFill>
            <a:schemeClr val="tx1"/>
          </a:solidFill>
          <a:latin typeface="+mn-lt"/>
          <a:ea typeface="DM Sans Medium" charset="0"/>
          <a:cs typeface="DM Sans Medium" charset="0"/>
        </a:defRPr>
      </a:lvl2pPr>
      <a:lvl3pPr marL="428625" indent="-142875" algn="l" defTabSz="685800" rtl="0" eaLnBrk="1" latinLnBrk="0" hangingPunct="1">
        <a:lnSpc>
          <a:spcPct val="110000"/>
        </a:lnSpc>
        <a:spcBef>
          <a:spcPts val="250"/>
        </a:spcBef>
        <a:spcAft>
          <a:spcPts val="0"/>
        </a:spcAft>
        <a:buFont typeface="Arial" panose="020B0604020202020204" pitchFamily="34" charset="0"/>
        <a:buChar char="•"/>
        <a:defRPr sz="1125" b="0" i="0" kern="1200">
          <a:solidFill>
            <a:schemeClr val="tx1"/>
          </a:solidFill>
          <a:latin typeface="+mn-lt"/>
          <a:ea typeface="DM Sans Medium" charset="0"/>
          <a:cs typeface="DM Sans Medium" charset="0"/>
        </a:defRPr>
      </a:lvl3pPr>
      <a:lvl4pPr marL="571500" indent="-142875" algn="l" defTabSz="685800" rtl="0" eaLnBrk="1" latinLnBrk="0" hangingPunct="1">
        <a:lnSpc>
          <a:spcPct val="110000"/>
        </a:lnSpc>
        <a:spcBef>
          <a:spcPts val="188"/>
        </a:spcBef>
        <a:spcAft>
          <a:spcPts val="0"/>
        </a:spcAft>
        <a:buFont typeface=".AppleSystemUIFont" charset="-120"/>
        <a:buChar char="-"/>
        <a:defRPr sz="1000" b="0" i="0" kern="1200">
          <a:solidFill>
            <a:schemeClr val="tx1"/>
          </a:solidFill>
          <a:latin typeface="+mn-lt"/>
          <a:ea typeface="DM Sans Medium" charset="0"/>
          <a:cs typeface="DM Sans Medium" charset="0"/>
        </a:defRPr>
      </a:lvl4pPr>
      <a:lvl5pPr marL="714375" indent="-142875" algn="l" defTabSz="685800" rtl="0" eaLnBrk="1" latinLnBrk="0" hangingPunct="1">
        <a:lnSpc>
          <a:spcPct val="110000"/>
        </a:lnSpc>
        <a:spcBef>
          <a:spcPts val="188"/>
        </a:spcBef>
        <a:spcAft>
          <a:spcPts val="0"/>
        </a:spcAft>
        <a:buFont typeface="Arial" panose="020B0604020202020204" pitchFamily="34" charset="0"/>
        <a:buChar char="•"/>
        <a:defRPr sz="1000" b="0" i="0" kern="1200">
          <a:solidFill>
            <a:schemeClr val="tx1"/>
          </a:solidFill>
          <a:latin typeface="+mn-lt"/>
          <a:ea typeface="DM Sans Medium" charset="0"/>
          <a:cs typeface="DM Sans Medium"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056">
          <p15:clr>
            <a:srgbClr val="F26B43"/>
          </p15:clr>
        </p15:guide>
        <p15:guide id="3" pos="336">
          <p15:clr>
            <a:srgbClr val="F26B43"/>
          </p15:clr>
        </p15:guide>
        <p15:guide id="4" pos="8544">
          <p15:clr>
            <a:srgbClr val="F26B43"/>
          </p15:clr>
        </p15:guide>
        <p15:guide id="5" orient="horz" pos="72">
          <p15:clr>
            <a:srgbClr val="F26B43"/>
          </p15:clr>
        </p15:guide>
        <p15:guide id="6" orient="horz" pos="648">
          <p15:clr>
            <a:srgbClr val="F26B43"/>
          </p15:clr>
        </p15:guide>
        <p15:guide id="7" pos="456">
          <p15:clr>
            <a:srgbClr val="F26B43"/>
          </p15:clr>
        </p15:guide>
        <p15:guide id="9" orient="horz" pos="437">
          <p15:clr>
            <a:srgbClr val="F26B43"/>
          </p15:clr>
        </p15:guide>
        <p15:guide id="10" pos="9024">
          <p15:clr>
            <a:srgbClr val="F26B43"/>
          </p15:clr>
        </p15:guide>
        <p15:guide id="11" orient="horz" pos="4968">
          <p15:clr>
            <a:srgbClr val="F26B43"/>
          </p15:clr>
        </p15:guide>
        <p15:guide id="12" orient="horz" pos="44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5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33.xml"/><Relationship Id="rId4" Type="http://schemas.openxmlformats.org/officeDocument/2006/relationships/image" Target="../media/image57.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58.emf"/></Relationships>
</file>

<file path=ppt/slides/_rels/slide1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oleObject" Target="../embeddings/oleObject3.bin"/><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60.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61.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62.emf"/></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8.xml"/><Relationship Id="rId1" Type="http://schemas.openxmlformats.org/officeDocument/2006/relationships/slideLayout" Target="../slideLayouts/slideLayout33.xml"/><Relationship Id="rId4" Type="http://schemas.openxmlformats.org/officeDocument/2006/relationships/image" Target="../media/image63.emf"/></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6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oleObject" Target="../embeddings/oleObject9.bin"/><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oleObject" Target="../embeddings/oleObject10.bin"/><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oleObject" Target="../embeddings/oleObject11.bin"/><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13.xml"/><Relationship Id="rId1" Type="http://schemas.openxmlformats.org/officeDocument/2006/relationships/slideLayout" Target="../slideLayouts/slideLayout33.xml"/><Relationship Id="rId4" Type="http://schemas.openxmlformats.org/officeDocument/2006/relationships/image" Target="../media/image68.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6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70.emf"/></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3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image" Target="../media/image71.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18.xml"/><Relationship Id="rId1" Type="http://schemas.openxmlformats.org/officeDocument/2006/relationships/slideLayout" Target="../slideLayouts/slideLayout33.xml"/><Relationship Id="rId4" Type="http://schemas.openxmlformats.org/officeDocument/2006/relationships/image" Target="../media/image72.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73.emf"/></Relationships>
</file>

<file path=ppt/slides/_rels/slide3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oleObject" Target="../embeddings/oleObject18.bin"/><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oleObject" Target="../embeddings/oleObject19.bin"/><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oleObject" Target="../embeddings/oleObject20.bin"/><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notesSlide" Target="../notesSlides/notesSlide20.xml"/><Relationship Id="rId1" Type="http://schemas.openxmlformats.org/officeDocument/2006/relationships/slideLayout" Target="../slideLayouts/slideLayout33.xml"/><Relationship Id="rId4" Type="http://schemas.openxmlformats.org/officeDocument/2006/relationships/image" Target="../media/image76.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oleObject" Target="../embeddings/oleObject22.bin"/><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oleObject" Target="../embeddings/oleObject23.bin"/><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oleObject" Target="../embeddings/oleObject24.bin"/><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oleObject" Target="../embeddings/oleObject25.bin"/><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81.xml"/></Relationships>
</file>

<file path=ppt/slides/_rels/slide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1.png"/><Relationship Id="rId1" Type="http://schemas.openxmlformats.org/officeDocument/2006/relationships/slideLayout" Target="../slideLayouts/slideLayout181.xml"/><Relationship Id="rId5" Type="http://schemas.openxmlformats.org/officeDocument/2006/relationships/image" Target="../media/image55.jpeg"/><Relationship Id="rId4" Type="http://schemas.openxmlformats.org/officeDocument/2006/relationships/image" Target="../media/image5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546A176-EFFB-9323-9C15-D46A43845279}"/>
              </a:ext>
            </a:extLst>
          </p:cNvPr>
          <p:cNvPicPr>
            <a:picLocks noChangeAspect="1"/>
          </p:cNvPicPr>
          <p:nvPr/>
        </p:nvPicPr>
        <p:blipFill>
          <a:blip r:embed="rId3"/>
          <a:stretch>
            <a:fillRect/>
          </a:stretch>
        </p:blipFill>
        <p:spPr>
          <a:xfrm>
            <a:off x="-4714" y="3943452"/>
            <a:ext cx="9168353" cy="2914548"/>
          </a:xfrm>
          <a:prstGeom prst="rect">
            <a:avLst/>
          </a:prstGeom>
        </p:spPr>
      </p:pic>
      <p:pic>
        <p:nvPicPr>
          <p:cNvPr id="12" name="Picture 11">
            <a:extLst>
              <a:ext uri="{FF2B5EF4-FFF2-40B4-BE49-F238E27FC236}">
                <a16:creationId xmlns:a16="http://schemas.microsoft.com/office/drawing/2014/main" id="{AC20E9D8-B9DA-4A07-F361-4C2E207EC785}"/>
              </a:ext>
            </a:extLst>
          </p:cNvPr>
          <p:cNvPicPr>
            <a:picLocks noChangeAspect="1"/>
          </p:cNvPicPr>
          <p:nvPr/>
        </p:nvPicPr>
        <p:blipFill>
          <a:blip r:embed="rId4"/>
          <a:stretch>
            <a:fillRect/>
          </a:stretch>
        </p:blipFill>
        <p:spPr>
          <a:xfrm>
            <a:off x="-4714" y="0"/>
            <a:ext cx="9148714" cy="146466"/>
          </a:xfrm>
          <a:prstGeom prst="rect">
            <a:avLst/>
          </a:prstGeom>
          <a:solidFill>
            <a:schemeClr val="bg1"/>
          </a:solidFill>
        </p:spPr>
      </p:pic>
      <p:sp>
        <p:nvSpPr>
          <p:cNvPr id="2" name="Text Placeholder 1"/>
          <p:cNvSpPr>
            <a:spLocks noGrp="1"/>
          </p:cNvSpPr>
          <p:nvPr>
            <p:ph type="body" sz="quarter" idx="10"/>
          </p:nvPr>
        </p:nvSpPr>
        <p:spPr>
          <a:xfrm>
            <a:off x="838200" y="4258235"/>
            <a:ext cx="7391400" cy="723900"/>
          </a:xfrm>
        </p:spPr>
        <p:txBody>
          <a:bodyPr/>
          <a:lstStyle/>
          <a:p>
            <a:r>
              <a:rPr lang="en-US" sz="2800" dirty="0"/>
              <a:t>2025 Florida Youth Substance Abuse Survey (FYSAS)</a:t>
            </a:r>
          </a:p>
        </p:txBody>
      </p:sp>
      <p:sp>
        <p:nvSpPr>
          <p:cNvPr id="3" name="Text Placeholder 2"/>
          <p:cNvSpPr>
            <a:spLocks noGrp="1"/>
          </p:cNvSpPr>
          <p:nvPr>
            <p:ph type="body" sz="quarter" idx="12"/>
          </p:nvPr>
        </p:nvSpPr>
        <p:spPr/>
        <p:txBody>
          <a:bodyPr/>
          <a:lstStyle/>
          <a:p>
            <a:r>
              <a:rPr lang="en-US" dirty="0"/>
              <a:t>Florida Department of Children and Families (DCF)</a:t>
            </a:r>
          </a:p>
        </p:txBody>
      </p:sp>
      <p:sp>
        <p:nvSpPr>
          <p:cNvPr id="4" name="Text Placeholder 3"/>
          <p:cNvSpPr>
            <a:spLocks noGrp="1"/>
          </p:cNvSpPr>
          <p:nvPr>
            <p:ph type="body" sz="quarter" idx="11"/>
          </p:nvPr>
        </p:nvSpPr>
        <p:spPr>
          <a:xfrm>
            <a:off x="1060756" y="5780754"/>
            <a:ext cx="3968444" cy="924510"/>
          </a:xfrm>
        </p:spPr>
        <p:txBody>
          <a:bodyPr/>
          <a:lstStyle/>
          <a:p>
            <a:r>
              <a:rPr lang="en-US" sz="1400" dirty="0"/>
              <a:t>Bert Rothenbach, PhD</a:t>
            </a:r>
          </a:p>
          <a:p>
            <a:r>
              <a:rPr lang="en-US" sz="1400" dirty="0"/>
              <a:t>Rothenbach Research and Consulting, LLC</a:t>
            </a:r>
            <a:endParaRPr lang="en-US" dirty="0"/>
          </a:p>
        </p:txBody>
      </p:sp>
      <p:sp>
        <p:nvSpPr>
          <p:cNvPr id="6" name="Text Placeholder 5"/>
          <p:cNvSpPr>
            <a:spLocks noGrp="1"/>
          </p:cNvSpPr>
          <p:nvPr>
            <p:ph type="body" sz="quarter" idx="15"/>
          </p:nvPr>
        </p:nvSpPr>
        <p:spPr/>
        <p:txBody>
          <a:bodyPr/>
          <a:lstStyle/>
          <a:p>
            <a:r>
              <a:rPr lang="en-US" sz="1100" dirty="0">
                <a:solidFill>
                  <a:schemeClr val="bg1"/>
                </a:solidFill>
              </a:rPr>
              <a:t>10/10/2025</a:t>
            </a:r>
          </a:p>
        </p:txBody>
      </p:sp>
      <p:pic>
        <p:nvPicPr>
          <p:cNvPr id="10" name="Picture 9" descr="A black and blue circle with text&#10;&#10;Description automatically generated">
            <a:extLst>
              <a:ext uri="{FF2B5EF4-FFF2-40B4-BE49-F238E27FC236}">
                <a16:creationId xmlns:a16="http://schemas.microsoft.com/office/drawing/2014/main" id="{C78AEA31-04C3-6FC0-4292-7AFB0C75B3C0}"/>
              </a:ext>
            </a:extLst>
          </p:cNvPr>
          <p:cNvPicPr>
            <a:picLocks noChangeAspect="1"/>
          </p:cNvPicPr>
          <p:nvPr/>
        </p:nvPicPr>
        <p:blipFill>
          <a:blip r:embed="rId5"/>
          <a:stretch>
            <a:fillRect/>
          </a:stretch>
        </p:blipFill>
        <p:spPr>
          <a:xfrm>
            <a:off x="2975404" y="408461"/>
            <a:ext cx="3272996" cy="3272996"/>
          </a:xfrm>
          <a:prstGeom prst="rect">
            <a:avLst/>
          </a:prstGeom>
        </p:spPr>
      </p:pic>
      <p:sp>
        <p:nvSpPr>
          <p:cNvPr id="14" name="Picture Placeholder 13">
            <a:extLst>
              <a:ext uri="{FF2B5EF4-FFF2-40B4-BE49-F238E27FC236}">
                <a16:creationId xmlns:a16="http://schemas.microsoft.com/office/drawing/2014/main" id="{4B7EBA15-DB98-B1CE-C072-5CEAFCD9B1D7}"/>
              </a:ext>
            </a:extLst>
          </p:cNvPr>
          <p:cNvSpPr>
            <a:spLocks noGrp="1"/>
          </p:cNvSpPr>
          <p:nvPr>
            <p:ph type="pic" sz="quarter" idx="14"/>
          </p:nvPr>
        </p:nvSpPr>
        <p:spPr>
          <a:xfrm>
            <a:off x="-4714" y="0"/>
            <a:ext cx="9201739" cy="146466"/>
          </a:xfrm>
          <a:solidFill>
            <a:schemeClr val="accent1"/>
          </a:solidFill>
        </p:spPr>
        <p:txBody>
          <a:bodyPr>
            <a:normAutofit fontScale="25000" lnSpcReduction="20000"/>
          </a:bodyPr>
          <a:lstStyle/>
          <a:p>
            <a:endParaRPr lang="en-US"/>
          </a:p>
        </p:txBody>
      </p:sp>
      <p:pic>
        <p:nvPicPr>
          <p:cNvPr id="22" name="Picture 21" descr="ICF-logo-white">
            <a:extLst>
              <a:ext uri="{FF2B5EF4-FFF2-40B4-BE49-F238E27FC236}">
                <a16:creationId xmlns:a16="http://schemas.microsoft.com/office/drawing/2014/main" id="{342FBDD5-D95E-0EFE-CC64-612BA366A505}"/>
              </a:ext>
            </a:extLst>
          </p:cNvPr>
          <p:cNvPicPr>
            <a:picLocks noGrp="1" noChangeAspect="1"/>
          </p:cNvPicPr>
          <p:nvPr isPhoto="1"/>
        </p:nvPicPr>
        <p:blipFill>
          <a:blip r:embed="rId6" cstate="print">
            <a:lum/>
            <a:extLst>
              <a:ext uri="{28A0092B-C50C-407E-A947-70E740481C1C}">
                <a14:useLocalDpi xmlns:a14="http://schemas.microsoft.com/office/drawing/2010/main" val="0"/>
              </a:ext>
            </a:extLst>
          </a:blip>
          <a:stretch>
            <a:fillRect/>
          </a:stretch>
        </p:blipFill>
        <p:spPr>
          <a:xfrm>
            <a:off x="8201084" y="6078422"/>
            <a:ext cx="747466" cy="609600"/>
          </a:xfrm>
          <a:prstGeom prst="rect">
            <a:avLst/>
          </a:prstGeom>
        </p:spPr>
      </p:pic>
    </p:spTree>
    <p:extLst>
      <p:ext uri="{BB962C8B-B14F-4D97-AF65-F5344CB8AC3E}">
        <p14:creationId xmlns:p14="http://schemas.microsoft.com/office/powerpoint/2010/main" val="844934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7">
            <a:extLst>
              <a:ext uri="{FF2B5EF4-FFF2-40B4-BE49-F238E27FC236}">
                <a16:creationId xmlns:a16="http://schemas.microsoft.com/office/drawing/2014/main" id="{23679A98-A29E-FFF9-A1F6-7B47E8DED3C0}"/>
              </a:ext>
            </a:extLst>
          </p:cNvPr>
          <p:cNvGraphicFramePr>
            <a:graphicFrameLocks noChangeAspect="1"/>
          </p:cNvGraphicFramePr>
          <p:nvPr>
            <p:extLst>
              <p:ext uri="{D42A27DB-BD31-4B8C-83A1-F6EECF244321}">
                <p14:modId xmlns:p14="http://schemas.microsoft.com/office/powerpoint/2010/main" val="1603491382"/>
              </p:ext>
            </p:extLst>
          </p:nvPr>
        </p:nvGraphicFramePr>
        <p:xfrm>
          <a:off x="152400" y="1371600"/>
          <a:ext cx="8958263" cy="5014913"/>
        </p:xfrm>
        <a:graphic>
          <a:graphicData uri="http://schemas.openxmlformats.org/presentationml/2006/ole">
            <mc:AlternateContent xmlns:mc="http://schemas.openxmlformats.org/markup-compatibility/2006">
              <mc:Choice xmlns:v="urn:schemas-microsoft-com:vml" Requires="v">
                <p:oleObj name="Worksheet" r:id="rId3" imgW="7962827" imgH="4695858" progId="Excel.Sheet.8">
                  <p:embed/>
                </p:oleObj>
              </mc:Choice>
              <mc:Fallback>
                <p:oleObj name="Worksheet" r:id="rId3" imgW="7962827" imgH="4695858" progId="Excel.Sheet.8">
                  <p:embed/>
                  <p:pic>
                    <p:nvPicPr>
                      <p:cNvPr id="2" name="Object 7">
                        <a:extLst>
                          <a:ext uri="{FF2B5EF4-FFF2-40B4-BE49-F238E27FC236}">
                            <a16:creationId xmlns:a16="http://schemas.microsoft.com/office/drawing/2014/main" id="{23679A98-A29E-FFF9-A1F6-7B47E8DED3C0}"/>
                          </a:ext>
                        </a:extLst>
                      </p:cNvPr>
                      <p:cNvPicPr>
                        <a:picLocks noChangeAspect="1" noChangeArrowheads="1"/>
                      </p:cNvPicPr>
                      <p:nvPr/>
                    </p:nvPicPr>
                    <p:blipFill>
                      <a:blip r:embed="rId4"/>
                      <a:srcRect/>
                      <a:stretch>
                        <a:fillRect/>
                      </a:stretch>
                    </p:blipFill>
                    <p:spPr bwMode="auto">
                      <a:xfrm>
                        <a:off x="152400" y="1371600"/>
                        <a:ext cx="8958263" cy="501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4" name="Straight Arrow Connector 3">
            <a:extLst>
              <a:ext uri="{FF2B5EF4-FFF2-40B4-BE49-F238E27FC236}">
                <a16:creationId xmlns:a16="http://schemas.microsoft.com/office/drawing/2014/main" id="{33FF2650-21BB-E255-3B01-65E0D4EE104D}"/>
              </a:ext>
            </a:extLst>
          </p:cNvPr>
          <p:cNvCxnSpPr>
            <a:cxnSpLocks/>
          </p:cNvCxnSpPr>
          <p:nvPr/>
        </p:nvCxnSpPr>
        <p:spPr>
          <a:xfrm>
            <a:off x="1665890" y="3188677"/>
            <a:ext cx="4353910" cy="1383323"/>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5" name="Straight Arrow Connector 4">
            <a:extLst>
              <a:ext uri="{FF2B5EF4-FFF2-40B4-BE49-F238E27FC236}">
                <a16:creationId xmlns:a16="http://schemas.microsoft.com/office/drawing/2014/main" id="{B610AF5D-1B2C-9E35-9711-0A4964A3BB3B}"/>
              </a:ext>
            </a:extLst>
          </p:cNvPr>
          <p:cNvCxnSpPr>
            <a:cxnSpLocks/>
          </p:cNvCxnSpPr>
          <p:nvPr/>
        </p:nvCxnSpPr>
        <p:spPr>
          <a:xfrm flipV="1">
            <a:off x="6093676" y="4495800"/>
            <a:ext cx="569061" cy="90487"/>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6" name="Straight Arrow Connector 5">
            <a:extLst>
              <a:ext uri="{FF2B5EF4-FFF2-40B4-BE49-F238E27FC236}">
                <a16:creationId xmlns:a16="http://schemas.microsoft.com/office/drawing/2014/main" id="{BE72D408-8393-0C71-71D1-793ADBB85519}"/>
              </a:ext>
            </a:extLst>
          </p:cNvPr>
          <p:cNvCxnSpPr>
            <a:cxnSpLocks/>
          </p:cNvCxnSpPr>
          <p:nvPr/>
        </p:nvCxnSpPr>
        <p:spPr>
          <a:xfrm>
            <a:off x="2362200" y="1905000"/>
            <a:ext cx="6248400" cy="2314972"/>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5105D4A6-2E91-ED39-41A4-E35895592427}"/>
              </a:ext>
            </a:extLst>
          </p:cNvPr>
          <p:cNvCxnSpPr>
            <a:cxnSpLocks/>
          </p:cNvCxnSpPr>
          <p:nvPr/>
        </p:nvCxnSpPr>
        <p:spPr>
          <a:xfrm>
            <a:off x="6736613" y="4541043"/>
            <a:ext cx="1873987" cy="259557"/>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8" name="Text Box 6">
            <a:extLst>
              <a:ext uri="{FF2B5EF4-FFF2-40B4-BE49-F238E27FC236}">
                <a16:creationId xmlns:a16="http://schemas.microsoft.com/office/drawing/2014/main" id="{0B466D16-0C6E-424E-ABDF-D02311D87AF4}"/>
              </a:ext>
            </a:extLst>
          </p:cNvPr>
          <p:cNvSpPr txBox="1">
            <a:spLocks noChangeArrowheads="1"/>
          </p:cNvSpPr>
          <p:nvPr/>
        </p:nvSpPr>
        <p:spPr bwMode="auto">
          <a:xfrm>
            <a:off x="228600" y="3810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Alcohol</a:t>
            </a:r>
          </a:p>
          <a:p>
            <a:pPr algn="ctr" eaLnBrk="0" hangingPunct="0">
              <a:lnSpc>
                <a:spcPct val="90000"/>
              </a:lnSpc>
              <a:defRPr/>
            </a:pPr>
            <a:r>
              <a:rPr lang="en-US" b="1" dirty="0">
                <a:latin typeface="Gill Sans MT" pitchFamily="34" charset="0"/>
              </a:rPr>
              <a:t>Past-30-Day Prevalence by Grade Cohort</a:t>
            </a:r>
          </a:p>
        </p:txBody>
      </p:sp>
      <p:sp>
        <p:nvSpPr>
          <p:cNvPr id="9" name="Text Box 5">
            <a:extLst>
              <a:ext uri="{FF2B5EF4-FFF2-40B4-BE49-F238E27FC236}">
                <a16:creationId xmlns:a16="http://schemas.microsoft.com/office/drawing/2014/main" id="{DCBF7938-98DD-1BEB-EB1F-1FED959B1ED6}"/>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10</a:t>
            </a:fld>
            <a:endParaRPr lang="en-US" sz="1400" dirty="0">
              <a:latin typeface="Gill Sans MT" panose="020B0502020104020203" pitchFamily="34" charset="0"/>
            </a:endParaRPr>
          </a:p>
        </p:txBody>
      </p:sp>
    </p:spTree>
    <p:extLst>
      <p:ext uri="{BB962C8B-B14F-4D97-AF65-F5344CB8AC3E}">
        <p14:creationId xmlns:p14="http://schemas.microsoft.com/office/powerpoint/2010/main" val="150550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C10A00D2-681F-8EC0-2DF0-275B8F430885}"/>
              </a:ext>
            </a:extLst>
          </p:cNvPr>
          <p:cNvSpPr txBox="1">
            <a:spLocks noChangeArrowheads="1"/>
          </p:cNvSpPr>
          <p:nvPr/>
        </p:nvSpPr>
        <p:spPr bwMode="auto">
          <a:xfrm>
            <a:off x="258417" y="3810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Binge Drinking</a:t>
            </a:r>
          </a:p>
          <a:p>
            <a:pPr algn="ctr" eaLnBrk="0" hangingPunct="0">
              <a:lnSpc>
                <a:spcPct val="90000"/>
              </a:lnSpc>
              <a:defRPr/>
            </a:pPr>
            <a:r>
              <a:rPr lang="en-US" b="1" dirty="0">
                <a:latin typeface="Gill Sans MT" pitchFamily="34" charset="0"/>
              </a:rPr>
              <a:t>5+ Drinks in Past 2 Weeks</a:t>
            </a:r>
          </a:p>
        </p:txBody>
      </p:sp>
      <p:graphicFrame>
        <p:nvGraphicFramePr>
          <p:cNvPr id="3" name="Object 7">
            <a:extLst>
              <a:ext uri="{FF2B5EF4-FFF2-40B4-BE49-F238E27FC236}">
                <a16:creationId xmlns:a16="http://schemas.microsoft.com/office/drawing/2014/main" id="{A15B8B25-30F1-646E-347A-F467EEC94483}"/>
              </a:ext>
            </a:extLst>
          </p:cNvPr>
          <p:cNvGraphicFramePr>
            <a:graphicFrameLocks noChangeAspect="1"/>
          </p:cNvGraphicFramePr>
          <p:nvPr>
            <p:extLst>
              <p:ext uri="{D42A27DB-BD31-4B8C-83A1-F6EECF244321}">
                <p14:modId xmlns:p14="http://schemas.microsoft.com/office/powerpoint/2010/main" val="3215651763"/>
              </p:ext>
            </p:extLst>
          </p:nvPr>
        </p:nvGraphicFramePr>
        <p:xfrm>
          <a:off x="304800" y="1295400"/>
          <a:ext cx="8731250" cy="5226050"/>
        </p:xfrm>
        <a:graphic>
          <a:graphicData uri="http://schemas.openxmlformats.org/presentationml/2006/ole">
            <mc:AlternateContent xmlns:mc="http://schemas.openxmlformats.org/markup-compatibility/2006">
              <mc:Choice xmlns:v="urn:schemas-microsoft-com:vml" Requires="v">
                <p:oleObj name="Worksheet" r:id="rId3" imgW="8658192" imgH="5210208" progId="Excel.Sheet.8">
                  <p:embed/>
                </p:oleObj>
              </mc:Choice>
              <mc:Fallback>
                <p:oleObj name="Worksheet" r:id="rId3" imgW="8658192" imgH="5210208" progId="Excel.Sheet.8">
                  <p:embed/>
                  <p:pic>
                    <p:nvPicPr>
                      <p:cNvPr id="3" name="Object 7">
                        <a:extLst>
                          <a:ext uri="{FF2B5EF4-FFF2-40B4-BE49-F238E27FC236}">
                            <a16:creationId xmlns:a16="http://schemas.microsoft.com/office/drawing/2014/main" id="{A15B8B25-30F1-646E-347A-F467EEC94483}"/>
                          </a:ext>
                        </a:extLst>
                      </p:cNvPr>
                      <p:cNvPicPr>
                        <a:picLocks noChangeAspect="1" noChangeArrowheads="1"/>
                      </p:cNvPicPr>
                      <p:nvPr/>
                    </p:nvPicPr>
                    <p:blipFill>
                      <a:blip r:embed="rId4"/>
                      <a:srcRect/>
                      <a:stretch>
                        <a:fillRect/>
                      </a:stretch>
                    </p:blipFill>
                    <p:spPr bwMode="auto">
                      <a:xfrm>
                        <a:off x="304800" y="1295400"/>
                        <a:ext cx="8731250" cy="5226050"/>
                      </a:xfrm>
                      <a:prstGeom prst="rect">
                        <a:avLst/>
                      </a:prstGeom>
                      <a:noFill/>
                      <a:ln>
                        <a:noFill/>
                      </a:ln>
                      <a:effectLst/>
                    </p:spPr>
                  </p:pic>
                </p:oleObj>
              </mc:Fallback>
            </mc:AlternateContent>
          </a:graphicData>
        </a:graphic>
      </p:graphicFrame>
      <p:sp>
        <p:nvSpPr>
          <p:cNvPr id="4" name="Text Box 5">
            <a:extLst>
              <a:ext uri="{FF2B5EF4-FFF2-40B4-BE49-F238E27FC236}">
                <a16:creationId xmlns:a16="http://schemas.microsoft.com/office/drawing/2014/main" id="{6895D0F8-8022-4BE6-CC0D-17CE49472033}"/>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11</a:t>
            </a:fld>
            <a:endParaRPr lang="en-US" sz="1400" dirty="0">
              <a:latin typeface="Gill Sans MT" panose="020B0502020104020203" pitchFamily="34" charset="0"/>
            </a:endParaRPr>
          </a:p>
        </p:txBody>
      </p:sp>
    </p:spTree>
    <p:extLst>
      <p:ext uri="{BB962C8B-B14F-4D97-AF65-F5344CB8AC3E}">
        <p14:creationId xmlns:p14="http://schemas.microsoft.com/office/powerpoint/2010/main" val="1617547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7832AAEC-81CB-EF42-2C19-8148AAFC983B}"/>
              </a:ext>
            </a:extLst>
          </p:cNvPr>
          <p:cNvSpPr txBox="1">
            <a:spLocks noChangeArrowheads="1"/>
          </p:cNvSpPr>
          <p:nvPr/>
        </p:nvSpPr>
        <p:spPr bwMode="auto">
          <a:xfrm>
            <a:off x="228600" y="4572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Blacking Out from Drinking</a:t>
            </a:r>
          </a:p>
          <a:p>
            <a:pPr algn="ctr" eaLnBrk="0" hangingPunct="0">
              <a:lnSpc>
                <a:spcPct val="90000"/>
              </a:lnSpc>
              <a:defRPr/>
            </a:pPr>
            <a:r>
              <a:rPr lang="en-US" b="1" dirty="0">
                <a:latin typeface="Gill Sans MT" pitchFamily="34" charset="0"/>
              </a:rPr>
              <a:t>Lifetime Prevalence Among High School Students</a:t>
            </a:r>
          </a:p>
        </p:txBody>
      </p:sp>
      <p:graphicFrame>
        <p:nvGraphicFramePr>
          <p:cNvPr id="3" name="Object 6">
            <a:extLst>
              <a:ext uri="{FF2B5EF4-FFF2-40B4-BE49-F238E27FC236}">
                <a16:creationId xmlns:a16="http://schemas.microsoft.com/office/drawing/2014/main" id="{0B2508D1-AABC-3B2D-61DF-22B485D6662B}"/>
              </a:ext>
            </a:extLst>
          </p:cNvPr>
          <p:cNvGraphicFramePr>
            <a:graphicFrameLocks noChangeAspect="1"/>
          </p:cNvGraphicFramePr>
          <p:nvPr>
            <p:extLst>
              <p:ext uri="{D42A27DB-BD31-4B8C-83A1-F6EECF244321}">
                <p14:modId xmlns:p14="http://schemas.microsoft.com/office/powerpoint/2010/main" val="108978937"/>
              </p:ext>
            </p:extLst>
          </p:nvPr>
        </p:nvGraphicFramePr>
        <p:xfrm>
          <a:off x="228600" y="1808163"/>
          <a:ext cx="6138863" cy="4276725"/>
        </p:xfrm>
        <a:graphic>
          <a:graphicData uri="http://schemas.openxmlformats.org/presentationml/2006/ole">
            <mc:AlternateContent xmlns:mc="http://schemas.openxmlformats.org/markup-compatibility/2006">
              <mc:Choice xmlns:v="urn:schemas-microsoft-com:vml" Requires="v">
                <p:oleObj name="Worksheet" r:id="rId2" imgW="6115072" imgH="4238736" progId="Excel.Sheet.8">
                  <p:embed/>
                </p:oleObj>
              </mc:Choice>
              <mc:Fallback>
                <p:oleObj name="Worksheet" r:id="rId2" imgW="6115072" imgH="4238736" progId="Excel.Sheet.8">
                  <p:embed/>
                  <p:pic>
                    <p:nvPicPr>
                      <p:cNvPr id="3" name="Object 6">
                        <a:extLst>
                          <a:ext uri="{FF2B5EF4-FFF2-40B4-BE49-F238E27FC236}">
                            <a16:creationId xmlns:a16="http://schemas.microsoft.com/office/drawing/2014/main" id="{0B2508D1-AABC-3B2D-61DF-22B485D6662B}"/>
                          </a:ext>
                        </a:extLst>
                      </p:cNvPr>
                      <p:cNvPicPr>
                        <a:picLocks noChangeAspect="1" noChangeArrowheads="1"/>
                      </p:cNvPicPr>
                      <p:nvPr/>
                    </p:nvPicPr>
                    <p:blipFill>
                      <a:blip r:embed="rId3"/>
                      <a:srcRect/>
                      <a:stretch>
                        <a:fillRect/>
                      </a:stretch>
                    </p:blipFill>
                    <p:spPr bwMode="auto">
                      <a:xfrm>
                        <a:off x="228600" y="1808163"/>
                        <a:ext cx="6138863"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12">
            <a:extLst>
              <a:ext uri="{FF2B5EF4-FFF2-40B4-BE49-F238E27FC236}">
                <a16:creationId xmlns:a16="http://schemas.microsoft.com/office/drawing/2014/main" id="{2DB40D76-FF43-9BF7-CB93-6ED90DEDFA87}"/>
              </a:ext>
            </a:extLst>
          </p:cNvPr>
          <p:cNvSpPr>
            <a:spLocks noChangeArrowheads="1"/>
          </p:cNvSpPr>
          <p:nvPr/>
        </p:nvSpPr>
        <p:spPr bwMode="auto">
          <a:xfrm>
            <a:off x="6400800" y="2057400"/>
            <a:ext cx="2362200" cy="3581400"/>
          </a:xfrm>
          <a:prstGeom prst="rect">
            <a:avLst/>
          </a:prstGeom>
          <a:solidFill>
            <a:srgbClr val="768591">
              <a:alpha val="13725"/>
            </a:srgbClr>
          </a:solidFill>
          <a:ln w="19050">
            <a:solidFill>
              <a:srgbClr val="768591"/>
            </a:solidFill>
            <a:miter lim="800000"/>
            <a:headEnd/>
            <a:tailEnd/>
          </a:ln>
          <a:effectLst/>
        </p:spPr>
        <p:txBody>
          <a:bodyPr anchor="ctr"/>
          <a:lstStyle/>
          <a:p>
            <a:pPr>
              <a:defRPr/>
            </a:pPr>
            <a:r>
              <a:rPr lang="en-US" sz="2000" dirty="0">
                <a:solidFill>
                  <a:srgbClr val="768591"/>
                </a:solidFill>
                <a:latin typeface="Gill Sans MT" pitchFamily="34" charset="0"/>
              </a:rPr>
              <a:t>On how many occasions (if any) in your lifetime have you woken up after a night of drinking alcoholic beverages and not been able to remember the things that you did or places that you went?</a:t>
            </a:r>
          </a:p>
        </p:txBody>
      </p:sp>
      <p:sp>
        <p:nvSpPr>
          <p:cNvPr id="5" name="Text Box 5">
            <a:extLst>
              <a:ext uri="{FF2B5EF4-FFF2-40B4-BE49-F238E27FC236}">
                <a16:creationId xmlns:a16="http://schemas.microsoft.com/office/drawing/2014/main" id="{0F8E5E9D-3F15-08DB-AABE-E700DC501C74}"/>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12</a:t>
            </a:fld>
            <a:endParaRPr lang="en-US" sz="1400" dirty="0">
              <a:latin typeface="Gill Sans MT" panose="020B0502020104020203" pitchFamily="34" charset="0"/>
            </a:endParaRPr>
          </a:p>
        </p:txBody>
      </p:sp>
    </p:spTree>
    <p:extLst>
      <p:ext uri="{BB962C8B-B14F-4D97-AF65-F5344CB8AC3E}">
        <p14:creationId xmlns:p14="http://schemas.microsoft.com/office/powerpoint/2010/main" val="2728770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CD414E49-9B6D-6277-84E6-D91B1A7F65F5}"/>
              </a:ext>
            </a:extLst>
          </p:cNvPr>
          <p:cNvSpPr txBox="1">
            <a:spLocks noChangeArrowheads="1"/>
          </p:cNvSpPr>
          <p:nvPr/>
        </p:nvSpPr>
        <p:spPr bwMode="auto">
          <a:xfrm>
            <a:off x="228600" y="3048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Cigarettes</a:t>
            </a:r>
          </a:p>
          <a:p>
            <a:pPr algn="ctr" eaLnBrk="0" hangingPunct="0">
              <a:lnSpc>
                <a:spcPct val="90000"/>
              </a:lnSpc>
              <a:defRPr/>
            </a:pPr>
            <a:r>
              <a:rPr lang="en-US" b="1" dirty="0">
                <a:latin typeface="Gill Sans MT" pitchFamily="34" charset="0"/>
              </a:rPr>
              <a:t>Past-30-Day Prevalence by Grade Cohort</a:t>
            </a:r>
          </a:p>
        </p:txBody>
      </p:sp>
      <p:graphicFrame>
        <p:nvGraphicFramePr>
          <p:cNvPr id="3" name="Object 7">
            <a:extLst>
              <a:ext uri="{FF2B5EF4-FFF2-40B4-BE49-F238E27FC236}">
                <a16:creationId xmlns:a16="http://schemas.microsoft.com/office/drawing/2014/main" id="{CFDE264B-7B22-A9EC-AF4B-30D05C1ED127}"/>
              </a:ext>
            </a:extLst>
          </p:cNvPr>
          <p:cNvGraphicFramePr>
            <a:graphicFrameLocks noChangeAspect="1"/>
          </p:cNvGraphicFramePr>
          <p:nvPr>
            <p:extLst>
              <p:ext uri="{D42A27DB-BD31-4B8C-83A1-F6EECF244321}">
                <p14:modId xmlns:p14="http://schemas.microsoft.com/office/powerpoint/2010/main" val="257095922"/>
              </p:ext>
            </p:extLst>
          </p:nvPr>
        </p:nvGraphicFramePr>
        <p:xfrm>
          <a:off x="180975" y="1371600"/>
          <a:ext cx="8669338" cy="5119688"/>
        </p:xfrm>
        <a:graphic>
          <a:graphicData uri="http://schemas.openxmlformats.org/presentationml/2006/ole">
            <mc:AlternateContent xmlns:mc="http://schemas.openxmlformats.org/markup-compatibility/2006">
              <mc:Choice xmlns:v="urn:schemas-microsoft-com:vml" Requires="v">
                <p:oleObj name="Worksheet" r:id="rId3" imgW="8600976" imgH="5086272" progId="Excel.Sheet.8">
                  <p:embed/>
                </p:oleObj>
              </mc:Choice>
              <mc:Fallback>
                <p:oleObj name="Worksheet" r:id="rId3" imgW="8600976" imgH="5086272" progId="Excel.Sheet.8">
                  <p:embed/>
                  <p:pic>
                    <p:nvPicPr>
                      <p:cNvPr id="3" name="Object 7">
                        <a:extLst>
                          <a:ext uri="{FF2B5EF4-FFF2-40B4-BE49-F238E27FC236}">
                            <a16:creationId xmlns:a16="http://schemas.microsoft.com/office/drawing/2014/main" id="{CFDE264B-7B22-A9EC-AF4B-30D05C1ED127}"/>
                          </a:ext>
                        </a:extLst>
                      </p:cNvPr>
                      <p:cNvPicPr>
                        <a:picLocks noChangeAspect="1" noChangeArrowheads="1"/>
                      </p:cNvPicPr>
                      <p:nvPr/>
                    </p:nvPicPr>
                    <p:blipFill>
                      <a:blip r:embed="rId4"/>
                      <a:srcRect/>
                      <a:stretch>
                        <a:fillRect/>
                      </a:stretch>
                    </p:blipFill>
                    <p:spPr bwMode="auto">
                      <a:xfrm>
                        <a:off x="180975" y="1371600"/>
                        <a:ext cx="8669338" cy="511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5">
            <a:extLst>
              <a:ext uri="{FF2B5EF4-FFF2-40B4-BE49-F238E27FC236}">
                <a16:creationId xmlns:a16="http://schemas.microsoft.com/office/drawing/2014/main" id="{19F966A6-7DA6-F5B2-9970-CF6C6F2D7D13}"/>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13</a:t>
            </a:fld>
            <a:endParaRPr lang="en-US" sz="1400" dirty="0">
              <a:latin typeface="Gill Sans MT" panose="020B0502020104020203" pitchFamily="34" charset="0"/>
            </a:endParaRPr>
          </a:p>
        </p:txBody>
      </p:sp>
      <p:cxnSp>
        <p:nvCxnSpPr>
          <p:cNvPr id="5" name="Straight Arrow Connector 4">
            <a:extLst>
              <a:ext uri="{FF2B5EF4-FFF2-40B4-BE49-F238E27FC236}">
                <a16:creationId xmlns:a16="http://schemas.microsoft.com/office/drawing/2014/main" id="{4699D903-5414-D744-A30D-E029D59BA38D}"/>
              </a:ext>
            </a:extLst>
          </p:cNvPr>
          <p:cNvCxnSpPr>
            <a:cxnSpLocks/>
          </p:cNvCxnSpPr>
          <p:nvPr/>
        </p:nvCxnSpPr>
        <p:spPr>
          <a:xfrm>
            <a:off x="2590800" y="2362200"/>
            <a:ext cx="4482852" cy="2514600"/>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447FF0EB-096D-8266-C858-2051A0BE341F}"/>
              </a:ext>
            </a:extLst>
          </p:cNvPr>
          <p:cNvCxnSpPr>
            <a:cxnSpLocks/>
          </p:cNvCxnSpPr>
          <p:nvPr/>
        </p:nvCxnSpPr>
        <p:spPr>
          <a:xfrm flipV="1">
            <a:off x="7073652" y="4876800"/>
            <a:ext cx="1219200" cy="30956"/>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95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508855726"/>
              </p:ext>
            </p:extLst>
          </p:nvPr>
        </p:nvGraphicFramePr>
        <p:xfrm>
          <a:off x="-381000" y="1612900"/>
          <a:ext cx="9261475" cy="4325938"/>
        </p:xfrm>
        <a:graphic>
          <a:graphicData uri="http://schemas.openxmlformats.org/presentationml/2006/ole">
            <mc:AlternateContent xmlns:mc="http://schemas.openxmlformats.org/markup-compatibility/2006">
              <mc:Choice xmlns:v="urn:schemas-microsoft-com:vml" Requires="v">
                <p:oleObj name="Worksheet" r:id="rId3" imgW="9201216" imgH="4257695" progId="Excel.Sheet.8">
                  <p:embed/>
                </p:oleObj>
              </mc:Choice>
              <mc:Fallback>
                <p:oleObj name="Worksheet" r:id="rId3" imgW="9201216" imgH="4257695" progId="Excel.Sheet.8">
                  <p:embed/>
                  <p:pic>
                    <p:nvPicPr>
                      <p:cNvPr id="2" name="Object 1"/>
                      <p:cNvPicPr>
                        <a:picLocks noChangeAspect="1" noChangeArrowheads="1"/>
                      </p:cNvPicPr>
                      <p:nvPr/>
                    </p:nvPicPr>
                    <p:blipFill>
                      <a:blip r:embed="rId4"/>
                      <a:srcRect/>
                      <a:stretch>
                        <a:fillRect/>
                      </a:stretch>
                    </p:blipFill>
                    <p:spPr bwMode="auto">
                      <a:xfrm>
                        <a:off x="-381000" y="1612900"/>
                        <a:ext cx="9261475" cy="432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 Box 7"/>
          <p:cNvSpPr txBox="1">
            <a:spLocks noChangeArrowheads="1"/>
          </p:cNvSpPr>
          <p:nvPr/>
        </p:nvSpPr>
        <p:spPr bwMode="auto">
          <a:xfrm>
            <a:off x="1752600" y="5715000"/>
            <a:ext cx="2514600" cy="338554"/>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600" b="1" dirty="0">
                <a:solidFill>
                  <a:srgbClr val="768591"/>
                </a:solidFill>
                <a:latin typeface="Gill Sans MT" pitchFamily="34" charset="0"/>
              </a:rPr>
              <a:t>Middle School</a:t>
            </a:r>
          </a:p>
        </p:txBody>
      </p:sp>
      <p:sp>
        <p:nvSpPr>
          <p:cNvPr id="12" name="Text Box 7"/>
          <p:cNvSpPr txBox="1">
            <a:spLocks noChangeArrowheads="1"/>
          </p:cNvSpPr>
          <p:nvPr/>
        </p:nvSpPr>
        <p:spPr bwMode="auto">
          <a:xfrm>
            <a:off x="5486400" y="5715000"/>
            <a:ext cx="2514600" cy="338554"/>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600" b="1" dirty="0">
                <a:solidFill>
                  <a:srgbClr val="768591"/>
                </a:solidFill>
                <a:latin typeface="Gill Sans MT" pitchFamily="34" charset="0"/>
              </a:rPr>
              <a:t>High School</a:t>
            </a:r>
          </a:p>
        </p:txBody>
      </p:sp>
      <p:sp>
        <p:nvSpPr>
          <p:cNvPr id="13" name="Text Box 5"/>
          <p:cNvSpPr txBox="1">
            <a:spLocks noChangeArrowheads="1"/>
          </p:cNvSpPr>
          <p:nvPr/>
        </p:nvSpPr>
        <p:spPr bwMode="auto">
          <a:xfrm>
            <a:off x="265043" y="4572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Any Vaping</a:t>
            </a:r>
          </a:p>
          <a:p>
            <a:pPr algn="ctr" eaLnBrk="0" hangingPunct="0">
              <a:lnSpc>
                <a:spcPct val="90000"/>
              </a:lnSpc>
              <a:defRPr/>
            </a:pPr>
            <a:r>
              <a:rPr lang="en-US" b="1" dirty="0">
                <a:latin typeface="Gill Sans MT" pitchFamily="34" charset="0"/>
              </a:rPr>
              <a:t>Past-30-Day Prevalence</a:t>
            </a:r>
          </a:p>
        </p:txBody>
      </p:sp>
      <p:sp>
        <p:nvSpPr>
          <p:cNvPr id="6"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14</a:t>
            </a:fld>
            <a:endParaRPr lang="en-US" sz="1400" dirty="0">
              <a:latin typeface="Gill Sans MT" panose="020B0502020104020203" pitchFamily="34" charset="0"/>
            </a:endParaRPr>
          </a:p>
        </p:txBody>
      </p:sp>
    </p:spTree>
    <p:extLst>
      <p:ext uri="{BB962C8B-B14F-4D97-AF65-F5344CB8AC3E}">
        <p14:creationId xmlns:p14="http://schemas.microsoft.com/office/powerpoint/2010/main" val="1807974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A3609-5C63-B52E-43F9-806BDF759B02}"/>
            </a:ext>
          </a:extLst>
        </p:cNvPr>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8047728D-527D-5FFB-4519-A2F3101D8158}"/>
              </a:ext>
            </a:extLst>
          </p:cNvPr>
          <p:cNvGraphicFramePr>
            <a:graphicFrameLocks noChangeAspect="1"/>
          </p:cNvGraphicFramePr>
          <p:nvPr>
            <p:extLst>
              <p:ext uri="{D42A27DB-BD31-4B8C-83A1-F6EECF244321}">
                <p14:modId xmlns:p14="http://schemas.microsoft.com/office/powerpoint/2010/main" val="4220980148"/>
              </p:ext>
            </p:extLst>
          </p:nvPr>
        </p:nvGraphicFramePr>
        <p:xfrm>
          <a:off x="-381000" y="1612900"/>
          <a:ext cx="9272588" cy="4256088"/>
        </p:xfrm>
        <a:graphic>
          <a:graphicData uri="http://schemas.openxmlformats.org/presentationml/2006/ole">
            <mc:AlternateContent xmlns:mc="http://schemas.openxmlformats.org/markup-compatibility/2006">
              <mc:Choice xmlns:v="urn:schemas-microsoft-com:vml" Requires="v">
                <p:oleObj name="Worksheet" r:id="rId3" imgW="9210693" imgH="4190987" progId="Excel.Sheet.8">
                  <p:embed/>
                </p:oleObj>
              </mc:Choice>
              <mc:Fallback>
                <p:oleObj name="Worksheet" r:id="rId3" imgW="9210693" imgH="4190987" progId="Excel.Sheet.8">
                  <p:embed/>
                  <p:pic>
                    <p:nvPicPr>
                      <p:cNvPr id="2" name="Object 1">
                        <a:extLst>
                          <a:ext uri="{FF2B5EF4-FFF2-40B4-BE49-F238E27FC236}">
                            <a16:creationId xmlns:a16="http://schemas.microsoft.com/office/drawing/2014/main" id="{8047728D-527D-5FFB-4519-A2F3101D8158}"/>
                          </a:ext>
                        </a:extLst>
                      </p:cNvPr>
                      <p:cNvPicPr>
                        <a:picLocks noChangeAspect="1" noChangeArrowheads="1"/>
                      </p:cNvPicPr>
                      <p:nvPr/>
                    </p:nvPicPr>
                    <p:blipFill>
                      <a:blip r:embed="rId4"/>
                      <a:srcRect/>
                      <a:stretch>
                        <a:fillRect/>
                      </a:stretch>
                    </p:blipFill>
                    <p:spPr bwMode="auto">
                      <a:xfrm>
                        <a:off x="-381000" y="1612900"/>
                        <a:ext cx="9272588"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 Box 7">
            <a:extLst>
              <a:ext uri="{FF2B5EF4-FFF2-40B4-BE49-F238E27FC236}">
                <a16:creationId xmlns:a16="http://schemas.microsoft.com/office/drawing/2014/main" id="{65518031-73D8-73B2-327D-4176F55BC3A2}"/>
              </a:ext>
            </a:extLst>
          </p:cNvPr>
          <p:cNvSpPr txBox="1">
            <a:spLocks noChangeArrowheads="1"/>
          </p:cNvSpPr>
          <p:nvPr/>
        </p:nvSpPr>
        <p:spPr bwMode="auto">
          <a:xfrm>
            <a:off x="1752600" y="5833646"/>
            <a:ext cx="2514600" cy="338554"/>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600" b="1" dirty="0">
                <a:solidFill>
                  <a:srgbClr val="768591"/>
                </a:solidFill>
                <a:latin typeface="Gill Sans MT" pitchFamily="34" charset="0"/>
              </a:rPr>
              <a:t>Middle School</a:t>
            </a:r>
          </a:p>
        </p:txBody>
      </p:sp>
      <p:sp>
        <p:nvSpPr>
          <p:cNvPr id="4" name="Text Box 7">
            <a:extLst>
              <a:ext uri="{FF2B5EF4-FFF2-40B4-BE49-F238E27FC236}">
                <a16:creationId xmlns:a16="http://schemas.microsoft.com/office/drawing/2014/main" id="{B06FCCF1-CF49-9761-1B5F-01B3BD5C0C71}"/>
              </a:ext>
            </a:extLst>
          </p:cNvPr>
          <p:cNvSpPr txBox="1">
            <a:spLocks noChangeArrowheads="1"/>
          </p:cNvSpPr>
          <p:nvPr/>
        </p:nvSpPr>
        <p:spPr bwMode="auto">
          <a:xfrm>
            <a:off x="5334000" y="5833646"/>
            <a:ext cx="2514600" cy="338554"/>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600" b="1" dirty="0">
                <a:solidFill>
                  <a:srgbClr val="768591"/>
                </a:solidFill>
                <a:latin typeface="Gill Sans MT" pitchFamily="34" charset="0"/>
              </a:rPr>
              <a:t>High School</a:t>
            </a:r>
          </a:p>
        </p:txBody>
      </p:sp>
      <p:sp>
        <p:nvSpPr>
          <p:cNvPr id="5" name="Text Box 5">
            <a:extLst>
              <a:ext uri="{FF2B5EF4-FFF2-40B4-BE49-F238E27FC236}">
                <a16:creationId xmlns:a16="http://schemas.microsoft.com/office/drawing/2014/main" id="{B229B656-9010-F089-CF9A-E048618ACA9B}"/>
              </a:ext>
            </a:extLst>
          </p:cNvPr>
          <p:cNvSpPr txBox="1">
            <a:spLocks noChangeArrowheads="1"/>
          </p:cNvSpPr>
          <p:nvPr/>
        </p:nvSpPr>
        <p:spPr bwMode="auto">
          <a:xfrm>
            <a:off x="265043" y="4572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Vaping Nicotine</a:t>
            </a:r>
          </a:p>
          <a:p>
            <a:pPr algn="ctr" eaLnBrk="0" hangingPunct="0">
              <a:lnSpc>
                <a:spcPct val="90000"/>
              </a:lnSpc>
              <a:defRPr/>
            </a:pPr>
            <a:r>
              <a:rPr lang="en-US" b="1" dirty="0">
                <a:latin typeface="Gill Sans MT" pitchFamily="34" charset="0"/>
              </a:rPr>
              <a:t>Past-30-Day Prevalence</a:t>
            </a:r>
          </a:p>
        </p:txBody>
      </p:sp>
      <p:sp>
        <p:nvSpPr>
          <p:cNvPr id="6" name="Text Box 5">
            <a:extLst>
              <a:ext uri="{FF2B5EF4-FFF2-40B4-BE49-F238E27FC236}">
                <a16:creationId xmlns:a16="http://schemas.microsoft.com/office/drawing/2014/main" id="{3392DC9F-5EA1-8BE8-482B-406B440BA44A}"/>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15</a:t>
            </a:fld>
            <a:endParaRPr lang="en-US" sz="1400" dirty="0">
              <a:latin typeface="Gill Sans MT" panose="020B0502020104020203" pitchFamily="34" charset="0"/>
            </a:endParaRPr>
          </a:p>
        </p:txBody>
      </p:sp>
    </p:spTree>
    <p:extLst>
      <p:ext uri="{BB962C8B-B14F-4D97-AF65-F5344CB8AC3E}">
        <p14:creationId xmlns:p14="http://schemas.microsoft.com/office/powerpoint/2010/main" val="3425784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FC23B4E-584C-6CE1-80A2-C2794CD0ABB7}"/>
              </a:ext>
            </a:extLst>
          </p:cNvPr>
          <p:cNvGraphicFramePr>
            <a:graphicFrameLocks noChangeAspect="1"/>
          </p:cNvGraphicFramePr>
          <p:nvPr>
            <p:extLst>
              <p:ext uri="{D42A27DB-BD31-4B8C-83A1-F6EECF244321}">
                <p14:modId xmlns:p14="http://schemas.microsoft.com/office/powerpoint/2010/main" val="2900845044"/>
              </p:ext>
            </p:extLst>
          </p:nvPr>
        </p:nvGraphicFramePr>
        <p:xfrm>
          <a:off x="1752600" y="457200"/>
          <a:ext cx="6188659" cy="4963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Box 7">
            <a:extLst>
              <a:ext uri="{FF2B5EF4-FFF2-40B4-BE49-F238E27FC236}">
                <a16:creationId xmlns:a16="http://schemas.microsoft.com/office/drawing/2014/main" id="{EE56E1FF-13FF-10DB-959F-FB4D695C5160}"/>
              </a:ext>
            </a:extLst>
          </p:cNvPr>
          <p:cNvSpPr txBox="1">
            <a:spLocks noChangeArrowheads="1"/>
          </p:cNvSpPr>
          <p:nvPr/>
        </p:nvSpPr>
        <p:spPr bwMode="auto">
          <a:xfrm>
            <a:off x="533400" y="2785646"/>
            <a:ext cx="1676400" cy="369332"/>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800" b="1" dirty="0">
                <a:solidFill>
                  <a:srgbClr val="768591"/>
                </a:solidFill>
                <a:latin typeface="Gill Sans MT" pitchFamily="34" charset="0"/>
              </a:rPr>
              <a:t>Vaping</a:t>
            </a:r>
          </a:p>
        </p:txBody>
      </p:sp>
      <p:sp>
        <p:nvSpPr>
          <p:cNvPr id="4" name="Text Box 7">
            <a:extLst>
              <a:ext uri="{FF2B5EF4-FFF2-40B4-BE49-F238E27FC236}">
                <a16:creationId xmlns:a16="http://schemas.microsoft.com/office/drawing/2014/main" id="{5C845099-2C84-D734-C642-25CB6991ED84}"/>
              </a:ext>
            </a:extLst>
          </p:cNvPr>
          <p:cNvSpPr txBox="1">
            <a:spLocks noChangeArrowheads="1"/>
          </p:cNvSpPr>
          <p:nvPr/>
        </p:nvSpPr>
        <p:spPr bwMode="auto">
          <a:xfrm>
            <a:off x="6629400" y="2785646"/>
            <a:ext cx="1981200" cy="369332"/>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800" b="1" dirty="0">
                <a:solidFill>
                  <a:srgbClr val="768591"/>
                </a:solidFill>
                <a:latin typeface="Gill Sans MT" pitchFamily="34" charset="0"/>
              </a:rPr>
              <a:t>Smoking</a:t>
            </a:r>
          </a:p>
        </p:txBody>
      </p:sp>
      <p:sp>
        <p:nvSpPr>
          <p:cNvPr id="5" name="Text Box 6">
            <a:extLst>
              <a:ext uri="{FF2B5EF4-FFF2-40B4-BE49-F238E27FC236}">
                <a16:creationId xmlns:a16="http://schemas.microsoft.com/office/drawing/2014/main" id="{A998EA6C-E153-6BF0-BC00-A8DD3D9496E8}"/>
              </a:ext>
            </a:extLst>
          </p:cNvPr>
          <p:cNvSpPr txBox="1">
            <a:spLocks noChangeArrowheads="1"/>
          </p:cNvSpPr>
          <p:nvPr/>
        </p:nvSpPr>
        <p:spPr bwMode="auto">
          <a:xfrm>
            <a:off x="228600" y="381000"/>
            <a:ext cx="8686800" cy="909480"/>
          </a:xfrm>
          <a:prstGeom prst="rect">
            <a:avLst/>
          </a:prstGeom>
          <a:noFill/>
          <a:ln w="9525">
            <a:noFill/>
            <a:miter lim="800000"/>
            <a:headEnd/>
            <a:tailEnd/>
          </a:ln>
          <a:effectLst/>
        </p:spPr>
        <p:txBody>
          <a:bodyPr>
            <a:spAutoFit/>
          </a:bodyPr>
          <a:lstStyle/>
          <a:p>
            <a:pPr algn="ctr" eaLnBrk="0" hangingPunct="0">
              <a:lnSpc>
                <a:spcPct val="90000"/>
              </a:lnSpc>
              <a:defRPr/>
            </a:pPr>
            <a:r>
              <a:rPr lang="en-US" sz="3500" b="1" dirty="0">
                <a:solidFill>
                  <a:srgbClr val="768591"/>
                </a:solidFill>
                <a:latin typeface="Gill Sans MT" pitchFamily="34" charset="0"/>
              </a:rPr>
              <a:t>Vaping Nicotine and Smoking Cigarettes</a:t>
            </a:r>
          </a:p>
          <a:p>
            <a:pPr algn="ctr" eaLnBrk="0" hangingPunct="0">
              <a:lnSpc>
                <a:spcPct val="90000"/>
              </a:lnSpc>
              <a:defRPr/>
            </a:pPr>
            <a:r>
              <a:rPr lang="en-US" b="1" dirty="0">
                <a:latin typeface="Gill Sans MT" pitchFamily="34" charset="0"/>
              </a:rPr>
              <a:t>Past-30-Day Prevalence</a:t>
            </a:r>
          </a:p>
        </p:txBody>
      </p:sp>
      <p:sp>
        <p:nvSpPr>
          <p:cNvPr id="6" name="Text Box 7">
            <a:extLst>
              <a:ext uri="{FF2B5EF4-FFF2-40B4-BE49-F238E27FC236}">
                <a16:creationId xmlns:a16="http://schemas.microsoft.com/office/drawing/2014/main" id="{EBB0BC50-5A79-378E-935C-3ABCB03C768A}"/>
              </a:ext>
            </a:extLst>
          </p:cNvPr>
          <p:cNvSpPr txBox="1">
            <a:spLocks noChangeArrowheads="1"/>
          </p:cNvSpPr>
          <p:nvPr/>
        </p:nvSpPr>
        <p:spPr bwMode="auto">
          <a:xfrm>
            <a:off x="457199" y="4724400"/>
            <a:ext cx="8229601" cy="1532727"/>
          </a:xfrm>
          <a:prstGeom prst="rect">
            <a:avLst/>
          </a:prstGeom>
          <a:solidFill>
            <a:srgbClr val="D8E0E3"/>
          </a:solidFill>
          <a:ln w="31750">
            <a:solidFill>
              <a:srgbClr val="768591"/>
            </a:solidFill>
            <a:miter lim="800000"/>
            <a:headEnd/>
            <a:tailEnd/>
          </a:ln>
          <a:effectLst/>
        </p:spPr>
        <p:txBody>
          <a:bodyPr wrap="square">
            <a:spAutoFit/>
          </a:bodyPr>
          <a:lstStyle/>
          <a:p>
            <a:pPr algn="ctr" defTabSz="912813">
              <a:lnSpc>
                <a:spcPct val="40000"/>
              </a:lnSpc>
              <a:spcBef>
                <a:spcPts val="0"/>
              </a:spcBef>
              <a:spcAft>
                <a:spcPts val="0"/>
              </a:spcAft>
              <a:buClr>
                <a:srgbClr val="B3BBCB"/>
              </a:buClr>
            </a:pPr>
            <a:endParaRPr lang="en-US" sz="300" b="1" dirty="0">
              <a:solidFill>
                <a:srgbClr val="768591"/>
              </a:solidFill>
              <a:latin typeface="Gill Sans MT" pitchFamily="34" charset="0"/>
              <a:cs typeface="Times New Roman" pitchFamily="18" charset="0"/>
            </a:endParaRPr>
          </a:p>
          <a:p>
            <a:pPr defTabSz="912813">
              <a:spcAft>
                <a:spcPts val="600"/>
              </a:spcAft>
              <a:buClr>
                <a:srgbClr val="B3BBCB"/>
              </a:buClr>
            </a:pPr>
            <a:r>
              <a:rPr lang="en-US" sz="2000" dirty="0">
                <a:solidFill>
                  <a:srgbClr val="768591"/>
                </a:solidFill>
                <a:latin typeface="Gill Sans MT" pitchFamily="34" charset="0"/>
                <a:cs typeface="Times New Roman" pitchFamily="18" charset="0"/>
              </a:rPr>
              <a:t>In 2025, </a:t>
            </a:r>
            <a:r>
              <a:rPr lang="en-US" sz="2000" u="sng" dirty="0">
                <a:solidFill>
                  <a:srgbClr val="768591"/>
                </a:solidFill>
                <a:latin typeface="Gill Sans MT" pitchFamily="34" charset="0"/>
                <a:cs typeface="Times New Roman" pitchFamily="18" charset="0"/>
              </a:rPr>
              <a:t>6.8%</a:t>
            </a:r>
            <a:r>
              <a:rPr lang="en-US" sz="2000" dirty="0">
                <a:solidFill>
                  <a:srgbClr val="768591"/>
                </a:solidFill>
                <a:latin typeface="Gill Sans MT" pitchFamily="34" charset="0"/>
                <a:cs typeface="Times New Roman" pitchFamily="18" charset="0"/>
              </a:rPr>
              <a:t> of current nicotine vapers also smoke cigarettes. This rate was 8.3% in 2024.</a:t>
            </a:r>
          </a:p>
          <a:p>
            <a:pPr defTabSz="912813">
              <a:spcBef>
                <a:spcPts val="600"/>
              </a:spcBef>
              <a:buClr>
                <a:srgbClr val="B3BBCB"/>
              </a:buClr>
            </a:pPr>
            <a:r>
              <a:rPr lang="en-US" sz="2000" dirty="0">
                <a:solidFill>
                  <a:srgbClr val="768591"/>
                </a:solidFill>
                <a:latin typeface="Gill Sans MT" pitchFamily="34" charset="0"/>
                <a:cs typeface="Times New Roman" pitchFamily="18" charset="0"/>
              </a:rPr>
              <a:t>In 2025, </a:t>
            </a:r>
            <a:r>
              <a:rPr lang="en-US" sz="2000" u="sng" dirty="0">
                <a:solidFill>
                  <a:srgbClr val="768591"/>
                </a:solidFill>
                <a:latin typeface="Gill Sans MT" pitchFamily="34" charset="0"/>
                <a:cs typeface="Times New Roman" pitchFamily="18" charset="0"/>
              </a:rPr>
              <a:t>33.1%</a:t>
            </a:r>
            <a:r>
              <a:rPr lang="en-US" sz="2000" dirty="0">
                <a:solidFill>
                  <a:srgbClr val="768591"/>
                </a:solidFill>
                <a:latin typeface="Gill Sans MT" pitchFamily="34" charset="0"/>
                <a:cs typeface="Times New Roman" pitchFamily="18" charset="0"/>
              </a:rPr>
              <a:t> of current smokers also vape nicotine. This rate was 54.3% in 2024.</a:t>
            </a:r>
          </a:p>
          <a:p>
            <a:pPr algn="ctr" defTabSz="912813">
              <a:lnSpc>
                <a:spcPct val="80000"/>
              </a:lnSpc>
              <a:spcBef>
                <a:spcPts val="0"/>
              </a:spcBef>
              <a:spcAft>
                <a:spcPts val="0"/>
              </a:spcAft>
              <a:buClr>
                <a:srgbClr val="B3BBCB"/>
              </a:buClr>
            </a:pPr>
            <a:endParaRPr lang="en-US" sz="300" b="1" dirty="0">
              <a:solidFill>
                <a:srgbClr val="768591"/>
              </a:solidFill>
              <a:latin typeface="Gill Sans MT" pitchFamily="34" charset="0"/>
              <a:cs typeface="Times New Roman" pitchFamily="18" charset="0"/>
            </a:endParaRPr>
          </a:p>
        </p:txBody>
      </p:sp>
      <p:sp>
        <p:nvSpPr>
          <p:cNvPr id="7" name="Text Box 5">
            <a:extLst>
              <a:ext uri="{FF2B5EF4-FFF2-40B4-BE49-F238E27FC236}">
                <a16:creationId xmlns:a16="http://schemas.microsoft.com/office/drawing/2014/main" id="{C6178CA2-D496-F22A-213C-F0F2C5C21B27}"/>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16</a:t>
            </a:fld>
            <a:endParaRPr lang="en-US" sz="1400" dirty="0">
              <a:latin typeface="Gill Sans MT" panose="020B0502020104020203" pitchFamily="34" charset="0"/>
            </a:endParaRPr>
          </a:p>
        </p:txBody>
      </p:sp>
    </p:spTree>
    <p:extLst>
      <p:ext uri="{BB962C8B-B14F-4D97-AF65-F5344CB8AC3E}">
        <p14:creationId xmlns:p14="http://schemas.microsoft.com/office/powerpoint/2010/main" val="3080104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59B01-AF35-99F5-8403-D79F24D41299}"/>
            </a:ext>
          </a:extLst>
        </p:cNvPr>
        <p:cNvGrpSpPr/>
        <p:nvPr/>
      </p:nvGrpSpPr>
      <p:grpSpPr>
        <a:xfrm>
          <a:off x="0" y="0"/>
          <a:ext cx="0" cy="0"/>
          <a:chOff x="0" y="0"/>
          <a:chExt cx="0" cy="0"/>
        </a:xfrm>
      </p:grpSpPr>
      <p:sp>
        <p:nvSpPr>
          <p:cNvPr id="2" name="Text Box 6">
            <a:extLst>
              <a:ext uri="{FF2B5EF4-FFF2-40B4-BE49-F238E27FC236}">
                <a16:creationId xmlns:a16="http://schemas.microsoft.com/office/drawing/2014/main" id="{941BE998-34F7-E5C6-0468-05917B6B75BE}"/>
              </a:ext>
            </a:extLst>
          </p:cNvPr>
          <p:cNvSpPr txBox="1">
            <a:spLocks noChangeArrowheads="1"/>
          </p:cNvSpPr>
          <p:nvPr/>
        </p:nvSpPr>
        <p:spPr bwMode="auto">
          <a:xfrm>
            <a:off x="280747" y="304800"/>
            <a:ext cx="8686800" cy="1089529"/>
          </a:xfrm>
          <a:prstGeom prst="rect">
            <a:avLst/>
          </a:prstGeom>
          <a:noFill/>
          <a:ln w="9525">
            <a:noFill/>
            <a:miter lim="800000"/>
            <a:headEnd/>
            <a:tailEnd/>
          </a:ln>
          <a:effectLst/>
        </p:spPr>
        <p:txBody>
          <a:bodyPr>
            <a:spAutoFit/>
          </a:bodyPr>
          <a:lstStyle/>
          <a:p>
            <a:pPr algn="ctr" eaLnBrk="0" hangingPunct="0">
              <a:lnSpc>
                <a:spcPct val="90000"/>
              </a:lnSpc>
              <a:defRPr/>
            </a:pPr>
            <a:r>
              <a:rPr lang="en-US" sz="4800" b="1" dirty="0">
                <a:solidFill>
                  <a:srgbClr val="768591"/>
                </a:solidFill>
                <a:latin typeface="Gill Sans MT" pitchFamily="34" charset="0"/>
              </a:rPr>
              <a:t>Marijuana</a:t>
            </a:r>
          </a:p>
          <a:p>
            <a:pPr algn="ctr" eaLnBrk="0" hangingPunct="0">
              <a:lnSpc>
                <a:spcPct val="90000"/>
              </a:lnSpc>
              <a:defRPr/>
            </a:pPr>
            <a:r>
              <a:rPr lang="en-US" b="1" dirty="0">
                <a:latin typeface="Gill Sans MT" pitchFamily="34" charset="0"/>
              </a:rPr>
              <a:t>Past-30-Day Prevalence by Grade Cohort</a:t>
            </a:r>
          </a:p>
        </p:txBody>
      </p:sp>
      <p:graphicFrame>
        <p:nvGraphicFramePr>
          <p:cNvPr id="3" name="Object 7">
            <a:extLst>
              <a:ext uri="{FF2B5EF4-FFF2-40B4-BE49-F238E27FC236}">
                <a16:creationId xmlns:a16="http://schemas.microsoft.com/office/drawing/2014/main" id="{B5C077E9-495B-6A39-DB98-015A2C4CDD10}"/>
              </a:ext>
            </a:extLst>
          </p:cNvPr>
          <p:cNvGraphicFramePr>
            <a:graphicFrameLocks noChangeAspect="1"/>
          </p:cNvGraphicFramePr>
          <p:nvPr>
            <p:extLst>
              <p:ext uri="{D42A27DB-BD31-4B8C-83A1-F6EECF244321}">
                <p14:modId xmlns:p14="http://schemas.microsoft.com/office/powerpoint/2010/main" val="809498010"/>
              </p:ext>
            </p:extLst>
          </p:nvPr>
        </p:nvGraphicFramePr>
        <p:xfrm>
          <a:off x="228600" y="1295400"/>
          <a:ext cx="8807450" cy="5121275"/>
        </p:xfrm>
        <a:graphic>
          <a:graphicData uri="http://schemas.openxmlformats.org/presentationml/2006/ole">
            <mc:AlternateContent xmlns:mc="http://schemas.openxmlformats.org/markup-compatibility/2006">
              <mc:Choice xmlns:v="urn:schemas-microsoft-com:vml" Requires="v">
                <p:oleObj name="Worksheet" r:id="rId3" imgW="8543760" imgH="4886501" progId="Excel.Sheet.8">
                  <p:embed/>
                </p:oleObj>
              </mc:Choice>
              <mc:Fallback>
                <p:oleObj name="Worksheet" r:id="rId3" imgW="8543760" imgH="4886501" progId="Excel.Sheet.8">
                  <p:embed/>
                  <p:pic>
                    <p:nvPicPr>
                      <p:cNvPr id="3" name="Object 7">
                        <a:extLst>
                          <a:ext uri="{FF2B5EF4-FFF2-40B4-BE49-F238E27FC236}">
                            <a16:creationId xmlns:a16="http://schemas.microsoft.com/office/drawing/2014/main" id="{B5C077E9-495B-6A39-DB98-015A2C4CDD10}"/>
                          </a:ext>
                        </a:extLst>
                      </p:cNvPr>
                      <p:cNvPicPr>
                        <a:picLocks noChangeAspect="1" noChangeArrowheads="1"/>
                      </p:cNvPicPr>
                      <p:nvPr/>
                    </p:nvPicPr>
                    <p:blipFill>
                      <a:blip r:embed="rId4"/>
                      <a:srcRect/>
                      <a:stretch>
                        <a:fillRect/>
                      </a:stretch>
                    </p:blipFill>
                    <p:spPr bwMode="auto">
                      <a:xfrm>
                        <a:off x="228600" y="1295400"/>
                        <a:ext cx="8807450" cy="512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5">
            <a:extLst>
              <a:ext uri="{FF2B5EF4-FFF2-40B4-BE49-F238E27FC236}">
                <a16:creationId xmlns:a16="http://schemas.microsoft.com/office/drawing/2014/main" id="{73DAD2EE-B568-B415-54CA-3D00ACFE040A}"/>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17</a:t>
            </a:fld>
            <a:endParaRPr lang="en-US" sz="1400" dirty="0">
              <a:latin typeface="Gill Sans MT" panose="020B0502020104020203" pitchFamily="34" charset="0"/>
            </a:endParaRPr>
          </a:p>
        </p:txBody>
      </p:sp>
      <p:cxnSp>
        <p:nvCxnSpPr>
          <p:cNvPr id="5" name="Straight Arrow Connector 4">
            <a:extLst>
              <a:ext uri="{FF2B5EF4-FFF2-40B4-BE49-F238E27FC236}">
                <a16:creationId xmlns:a16="http://schemas.microsoft.com/office/drawing/2014/main" id="{01A7C350-47C0-EA52-A74C-A08032517694}"/>
              </a:ext>
            </a:extLst>
          </p:cNvPr>
          <p:cNvCxnSpPr>
            <a:cxnSpLocks/>
          </p:cNvCxnSpPr>
          <p:nvPr/>
        </p:nvCxnSpPr>
        <p:spPr>
          <a:xfrm>
            <a:off x="1219200" y="4191000"/>
            <a:ext cx="1828800" cy="228600"/>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6" name="Straight Arrow Connector 5">
            <a:extLst>
              <a:ext uri="{FF2B5EF4-FFF2-40B4-BE49-F238E27FC236}">
                <a16:creationId xmlns:a16="http://schemas.microsoft.com/office/drawing/2014/main" id="{70D9D4F3-37ED-ED7D-D148-2ABC6F7E9DCF}"/>
              </a:ext>
            </a:extLst>
          </p:cNvPr>
          <p:cNvCxnSpPr>
            <a:cxnSpLocks/>
          </p:cNvCxnSpPr>
          <p:nvPr/>
        </p:nvCxnSpPr>
        <p:spPr>
          <a:xfrm flipV="1">
            <a:off x="3120656" y="4304539"/>
            <a:ext cx="716572" cy="119364"/>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1E5D68BF-824F-9F8B-9275-98D8F819842A}"/>
              </a:ext>
            </a:extLst>
          </p:cNvPr>
          <p:cNvCxnSpPr>
            <a:cxnSpLocks/>
          </p:cNvCxnSpPr>
          <p:nvPr/>
        </p:nvCxnSpPr>
        <p:spPr>
          <a:xfrm>
            <a:off x="3886200" y="4304539"/>
            <a:ext cx="1676400" cy="343661"/>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8" name="Straight Arrow Connector 7">
            <a:extLst>
              <a:ext uri="{FF2B5EF4-FFF2-40B4-BE49-F238E27FC236}">
                <a16:creationId xmlns:a16="http://schemas.microsoft.com/office/drawing/2014/main" id="{3BED7060-5FAD-CBF7-9BE4-4430B4F1E65E}"/>
              </a:ext>
            </a:extLst>
          </p:cNvPr>
          <p:cNvCxnSpPr>
            <a:cxnSpLocks/>
          </p:cNvCxnSpPr>
          <p:nvPr/>
        </p:nvCxnSpPr>
        <p:spPr>
          <a:xfrm flipV="1">
            <a:off x="5715000" y="4572000"/>
            <a:ext cx="1447800" cy="76200"/>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547F756A-C60F-DDCF-F33C-590EDC5C3FAA}"/>
              </a:ext>
            </a:extLst>
          </p:cNvPr>
          <p:cNvCxnSpPr>
            <a:cxnSpLocks/>
          </p:cNvCxnSpPr>
          <p:nvPr/>
        </p:nvCxnSpPr>
        <p:spPr>
          <a:xfrm>
            <a:off x="7238114" y="4572000"/>
            <a:ext cx="1524886" cy="381000"/>
          </a:xfrm>
          <a:prstGeom prst="straightConnector1">
            <a:avLst/>
          </a:prstGeom>
          <a:ln w="38100">
            <a:solidFill>
              <a:schemeClr val="tx1"/>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7219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11E32-5BD7-A320-DF61-29801D7410B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28B3F46-AEAF-6B50-F48E-960B1017BD06}"/>
              </a:ext>
            </a:extLst>
          </p:cNvPr>
          <p:cNvPicPr>
            <a:picLocks noChangeAspect="1"/>
          </p:cNvPicPr>
          <p:nvPr/>
        </p:nvPicPr>
        <p:blipFill>
          <a:blip r:embed="rId2"/>
          <a:stretch>
            <a:fillRect/>
          </a:stretch>
        </p:blipFill>
        <p:spPr>
          <a:xfrm>
            <a:off x="0" y="-3048"/>
            <a:ext cx="9144000" cy="1908048"/>
          </a:xfrm>
          <a:prstGeom prst="rect">
            <a:avLst/>
          </a:prstGeom>
        </p:spPr>
      </p:pic>
      <p:sp>
        <p:nvSpPr>
          <p:cNvPr id="2" name="Title 1">
            <a:extLst>
              <a:ext uri="{FF2B5EF4-FFF2-40B4-BE49-F238E27FC236}">
                <a16:creationId xmlns:a16="http://schemas.microsoft.com/office/drawing/2014/main" id="{FBE09953-DD18-929A-DB4C-FAB4950130AA}"/>
              </a:ext>
            </a:extLst>
          </p:cNvPr>
          <p:cNvSpPr>
            <a:spLocks noGrp="1"/>
          </p:cNvSpPr>
          <p:nvPr>
            <p:ph type="title" idx="4294967295"/>
          </p:nvPr>
        </p:nvSpPr>
        <p:spPr>
          <a:xfrm>
            <a:off x="495300" y="398462"/>
            <a:ext cx="8115300" cy="1201738"/>
          </a:xfrm>
        </p:spPr>
        <p:txBody>
          <a:bodyPr/>
          <a:lstStyle/>
          <a:p>
            <a:pPr algn="ctr"/>
            <a:r>
              <a:rPr lang="en-US" sz="4400" dirty="0">
                <a:solidFill>
                  <a:schemeClr val="bg1"/>
                </a:solidFill>
                <a:latin typeface="Gill Sans MT" panose="020B0502020104020203" pitchFamily="34" charset="0"/>
              </a:rPr>
              <a:t>Florida Data vs. National Data</a:t>
            </a:r>
          </a:p>
        </p:txBody>
      </p:sp>
      <p:sp>
        <p:nvSpPr>
          <p:cNvPr id="4" name="Content Placeholder 3">
            <a:extLst>
              <a:ext uri="{FF2B5EF4-FFF2-40B4-BE49-F238E27FC236}">
                <a16:creationId xmlns:a16="http://schemas.microsoft.com/office/drawing/2014/main" id="{0CC4B473-F65F-88D3-0178-AB264E522FC8}"/>
              </a:ext>
            </a:extLst>
          </p:cNvPr>
          <p:cNvSpPr>
            <a:spLocks noGrp="1"/>
          </p:cNvSpPr>
          <p:nvPr>
            <p:ph sz="quarter" idx="11"/>
          </p:nvPr>
        </p:nvSpPr>
        <p:spPr>
          <a:xfrm>
            <a:off x="762000" y="2133600"/>
            <a:ext cx="7924800" cy="4191000"/>
          </a:xfrm>
        </p:spPr>
        <p:txBody>
          <a:bodyPr/>
          <a:lstStyle/>
          <a:p>
            <a:pPr marL="457200" indent="-457200">
              <a:spcAft>
                <a:spcPts val="1200"/>
              </a:spcAft>
              <a:buClr>
                <a:srgbClr val="5BCBF5"/>
              </a:buClr>
              <a:buFont typeface="Wingdings" panose="05000000000000000000" pitchFamily="2" charset="2"/>
              <a:buChar char="§"/>
            </a:pPr>
            <a:r>
              <a:rPr lang="en-US" sz="2600" dirty="0">
                <a:solidFill>
                  <a:schemeClr val="tx1"/>
                </a:solidFill>
                <a:latin typeface="Gill Sans MT" panose="020B0502020104020203" pitchFamily="34" charset="0"/>
              </a:rPr>
              <a:t>National substance use rates come from The University of Michigan’s Monitoring the Future (MTF) survey.</a:t>
            </a:r>
          </a:p>
          <a:p>
            <a:pPr marL="457200" indent="-457200">
              <a:spcAft>
                <a:spcPts val="1200"/>
              </a:spcAft>
              <a:buClr>
                <a:srgbClr val="5BCBF5"/>
              </a:buClr>
              <a:buFont typeface="Wingdings" panose="05000000000000000000" pitchFamily="2" charset="2"/>
              <a:buChar char="§"/>
            </a:pPr>
            <a:r>
              <a:rPr lang="en-US" sz="2600" dirty="0">
                <a:solidFill>
                  <a:schemeClr val="tx1"/>
                </a:solidFill>
                <a:latin typeface="Gill Sans MT" panose="020B0502020104020203" pitchFamily="34" charset="0"/>
              </a:rPr>
              <a:t>Both surveys are school-based and conducted in the spring.</a:t>
            </a:r>
            <a:endParaRPr lang="en-US" sz="800" dirty="0">
              <a:solidFill>
                <a:schemeClr val="tx1"/>
              </a:solidFill>
              <a:latin typeface="Gill Sans MT" panose="020B0502020104020203" pitchFamily="34" charset="0"/>
            </a:endParaRPr>
          </a:p>
          <a:p>
            <a:pPr marL="461963" indent="-461963">
              <a:spcAft>
                <a:spcPts val="1200"/>
              </a:spcAft>
              <a:buClr>
                <a:srgbClr val="5BCBF5"/>
              </a:buClr>
              <a:buFont typeface="Wingdings" panose="05000000000000000000" pitchFamily="2" charset="2"/>
              <a:buChar char=""/>
            </a:pPr>
            <a:r>
              <a:rPr lang="en-US" sz="2600" dirty="0">
                <a:solidFill>
                  <a:schemeClr val="tx1"/>
                </a:solidFill>
                <a:latin typeface="Gill Sans MT" panose="020B0502020104020203" pitchFamily="34" charset="0"/>
              </a:rPr>
              <a:t>How does the health behavior of Florida students compare to youth from across the county?</a:t>
            </a:r>
          </a:p>
          <a:p>
            <a:pPr marL="461963" indent="-461963">
              <a:spcAft>
                <a:spcPts val="1200"/>
              </a:spcAft>
              <a:buClr>
                <a:srgbClr val="5BCBF5"/>
              </a:buClr>
              <a:buFont typeface="Wingdings" panose="05000000000000000000" pitchFamily="2" charset="2"/>
              <a:buChar char=""/>
            </a:pPr>
            <a:r>
              <a:rPr lang="en-US" sz="2600" dirty="0">
                <a:solidFill>
                  <a:schemeClr val="tx1"/>
                </a:solidFill>
                <a:latin typeface="Gill Sans MT" panose="020B0502020104020203" pitchFamily="34" charset="0"/>
              </a:rPr>
              <a:t>Comparing trend lines from two independent data collection projects provides a powerful data quality check.</a:t>
            </a:r>
            <a:endParaRPr lang="en-US" dirty="0"/>
          </a:p>
        </p:txBody>
      </p:sp>
      <p:sp>
        <p:nvSpPr>
          <p:cNvPr id="5" name="Text Box 5">
            <a:extLst>
              <a:ext uri="{FF2B5EF4-FFF2-40B4-BE49-F238E27FC236}">
                <a16:creationId xmlns:a16="http://schemas.microsoft.com/office/drawing/2014/main" id="{6E1E7FB1-AC56-EC51-58FE-BD65DF1B31E3}"/>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18</a:t>
            </a:fld>
            <a:endParaRPr lang="en-US" sz="1400" dirty="0">
              <a:latin typeface="Gill Sans MT" panose="020B0502020104020203" pitchFamily="34" charset="0"/>
            </a:endParaRPr>
          </a:p>
        </p:txBody>
      </p:sp>
      <p:sp>
        <p:nvSpPr>
          <p:cNvPr id="3" name="Rectangle 2">
            <a:extLst>
              <a:ext uri="{FF2B5EF4-FFF2-40B4-BE49-F238E27FC236}">
                <a16:creationId xmlns:a16="http://schemas.microsoft.com/office/drawing/2014/main" id="{E1C76B26-26F7-09B2-700A-D76BDCA8372C}"/>
              </a:ext>
            </a:extLst>
          </p:cNvPr>
          <p:cNvSpPr/>
          <p:nvPr/>
        </p:nvSpPr>
        <p:spPr>
          <a:xfrm>
            <a:off x="457200" y="3962400"/>
            <a:ext cx="8229600" cy="2286000"/>
          </a:xfrm>
          <a:prstGeom prst="rect">
            <a:avLst/>
          </a:prstGeom>
          <a:solidFill>
            <a:schemeClr val="accent2">
              <a:lumMod val="60000"/>
              <a:lumOff val="40000"/>
              <a:alpha val="4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a:p>
            <a:pPr algn="ctr"/>
            <a:endParaRPr lang="en-US" dirty="0"/>
          </a:p>
        </p:txBody>
      </p:sp>
    </p:spTree>
    <p:extLst>
      <p:ext uri="{BB962C8B-B14F-4D97-AF65-F5344CB8AC3E}">
        <p14:creationId xmlns:p14="http://schemas.microsoft.com/office/powerpoint/2010/main" val="1052445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87AB5E5C-6865-761F-455E-1031A77CF6AD}"/>
              </a:ext>
            </a:extLst>
          </p:cNvPr>
          <p:cNvSpPr txBox="1">
            <a:spLocks noChangeArrowheads="1"/>
          </p:cNvSpPr>
          <p:nvPr/>
        </p:nvSpPr>
        <p:spPr bwMode="auto">
          <a:xfrm>
            <a:off x="235226" y="4572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Alcohol</a:t>
            </a:r>
          </a:p>
          <a:p>
            <a:pPr algn="ctr" eaLnBrk="0" hangingPunct="0">
              <a:lnSpc>
                <a:spcPct val="90000"/>
              </a:lnSpc>
              <a:defRPr/>
            </a:pPr>
            <a:r>
              <a:rPr lang="en-US" b="1" dirty="0">
                <a:latin typeface="Gill Sans MT" pitchFamily="34" charset="0"/>
              </a:rPr>
              <a:t>Past-30-Day Prevalence for 8th, 10th, and 12th Graders</a:t>
            </a:r>
          </a:p>
        </p:txBody>
      </p:sp>
      <p:graphicFrame>
        <p:nvGraphicFramePr>
          <p:cNvPr id="3" name="Object 7">
            <a:extLst>
              <a:ext uri="{FF2B5EF4-FFF2-40B4-BE49-F238E27FC236}">
                <a16:creationId xmlns:a16="http://schemas.microsoft.com/office/drawing/2014/main" id="{65B973AB-4048-CF82-835F-E917F9D53F63}"/>
              </a:ext>
            </a:extLst>
          </p:cNvPr>
          <p:cNvGraphicFramePr>
            <a:graphicFrameLocks noChangeAspect="1"/>
          </p:cNvGraphicFramePr>
          <p:nvPr>
            <p:extLst>
              <p:ext uri="{D42A27DB-BD31-4B8C-83A1-F6EECF244321}">
                <p14:modId xmlns:p14="http://schemas.microsoft.com/office/powerpoint/2010/main" val="1991983736"/>
              </p:ext>
            </p:extLst>
          </p:nvPr>
        </p:nvGraphicFramePr>
        <p:xfrm>
          <a:off x="304800" y="1600200"/>
          <a:ext cx="8761413" cy="4738688"/>
        </p:xfrm>
        <a:graphic>
          <a:graphicData uri="http://schemas.openxmlformats.org/presentationml/2006/ole">
            <mc:AlternateContent xmlns:mc="http://schemas.openxmlformats.org/markup-compatibility/2006">
              <mc:Choice xmlns:v="urn:schemas-microsoft-com:vml" Requires="v">
                <p:oleObj name="Worksheet" r:id="rId3" imgW="8515328" imgH="4514694" progId="Excel.Sheet.8">
                  <p:embed/>
                </p:oleObj>
              </mc:Choice>
              <mc:Fallback>
                <p:oleObj name="Worksheet" r:id="rId3" imgW="8515328" imgH="4514694" progId="Excel.Sheet.8">
                  <p:embed/>
                  <p:pic>
                    <p:nvPicPr>
                      <p:cNvPr id="3" name="Object 7">
                        <a:extLst>
                          <a:ext uri="{FF2B5EF4-FFF2-40B4-BE49-F238E27FC236}">
                            <a16:creationId xmlns:a16="http://schemas.microsoft.com/office/drawing/2014/main" id="{65B973AB-4048-CF82-835F-E917F9D53F63}"/>
                          </a:ext>
                        </a:extLst>
                      </p:cNvPr>
                      <p:cNvPicPr>
                        <a:picLocks noChangeAspect="1" noChangeArrowheads="1"/>
                      </p:cNvPicPr>
                      <p:nvPr/>
                    </p:nvPicPr>
                    <p:blipFill>
                      <a:blip r:embed="rId4"/>
                      <a:srcRect/>
                      <a:stretch>
                        <a:fillRect/>
                      </a:stretch>
                    </p:blipFill>
                    <p:spPr bwMode="auto">
                      <a:xfrm>
                        <a:off x="304800" y="1600200"/>
                        <a:ext cx="8761413" cy="473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5">
            <a:extLst>
              <a:ext uri="{FF2B5EF4-FFF2-40B4-BE49-F238E27FC236}">
                <a16:creationId xmlns:a16="http://schemas.microsoft.com/office/drawing/2014/main" id="{59AA4727-03B4-A0C2-E290-00358783AD02}"/>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19</a:t>
            </a:fld>
            <a:endParaRPr lang="en-US" sz="1400" dirty="0">
              <a:latin typeface="Gill Sans MT" panose="020B0502020104020203" pitchFamily="34" charset="0"/>
            </a:endParaRPr>
          </a:p>
        </p:txBody>
      </p:sp>
    </p:spTree>
    <p:extLst>
      <p:ext uri="{BB962C8B-B14F-4D97-AF65-F5344CB8AC3E}">
        <p14:creationId xmlns:p14="http://schemas.microsoft.com/office/powerpoint/2010/main" val="3996707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3B996C1-E6C0-4735-9A79-A963A6777567}"/>
              </a:ext>
            </a:extLst>
          </p:cNvPr>
          <p:cNvSpPr>
            <a:spLocks noGrp="1"/>
          </p:cNvSpPr>
          <p:nvPr>
            <p:ph sz="quarter" idx="11"/>
          </p:nvPr>
        </p:nvSpPr>
        <p:spPr>
          <a:xfrm>
            <a:off x="571500" y="2133600"/>
            <a:ext cx="8115300" cy="4876800"/>
          </a:xfrm>
        </p:spPr>
        <p:txBody>
          <a:bodyPr/>
          <a:lstStyle/>
          <a:p>
            <a:pPr marL="457200" indent="-457200">
              <a:spcAft>
                <a:spcPts val="600"/>
              </a:spcAft>
              <a:buClr>
                <a:srgbClr val="5BCBF5"/>
              </a:buClr>
              <a:buSzPct val="125000"/>
              <a:buFont typeface="Wingdings" panose="05000000000000000000" pitchFamily="2" charset="2"/>
              <a:buChar char="§"/>
            </a:pPr>
            <a:r>
              <a:rPr lang="en-US" sz="2000" dirty="0">
                <a:solidFill>
                  <a:schemeClr val="tx1"/>
                </a:solidFill>
                <a:latin typeface="Gill Sans MT" panose="020B0502020104020203" pitchFamily="34" charset="0"/>
              </a:rPr>
              <a:t>The Florida Youth Survey (FYS) is a multi-survey data collection project:         Three questionnaires in odd years, two in even years:</a:t>
            </a:r>
          </a:p>
          <a:p>
            <a:pPr marL="1066800" lvl="1" indent="-609600" defTabSz="912813">
              <a:lnSpc>
                <a:spcPct val="80000"/>
              </a:lnSpc>
              <a:spcBef>
                <a:spcPct val="20000"/>
              </a:spcBef>
              <a:spcAft>
                <a:spcPts val="300"/>
              </a:spcAft>
              <a:buClrTx/>
              <a:buFont typeface="Wingdings" panose="05000000000000000000" pitchFamily="2" charset="2"/>
              <a:buChar char=""/>
            </a:pPr>
            <a:r>
              <a:rPr lang="en-US" sz="2000" i="1" dirty="0">
                <a:solidFill>
                  <a:schemeClr val="tx1"/>
                </a:solidFill>
                <a:latin typeface="Gill Sans MT" pitchFamily="34" charset="0"/>
              </a:rPr>
              <a:t>Florida Youth Substance Abuse Survey (FYSAS)</a:t>
            </a:r>
          </a:p>
          <a:p>
            <a:pPr marL="1066800" lvl="1" indent="-609600" defTabSz="912813">
              <a:lnSpc>
                <a:spcPct val="80000"/>
              </a:lnSpc>
              <a:spcBef>
                <a:spcPct val="20000"/>
              </a:spcBef>
              <a:spcAft>
                <a:spcPts val="300"/>
              </a:spcAft>
              <a:buClrTx/>
              <a:buFont typeface="Wingdings" panose="05000000000000000000" pitchFamily="2" charset="2"/>
              <a:buChar char=""/>
            </a:pPr>
            <a:r>
              <a:rPr lang="en-US" sz="2000" i="1" dirty="0">
                <a:solidFill>
                  <a:schemeClr val="tx1"/>
                </a:solidFill>
                <a:latin typeface="Gill Sans MT" pitchFamily="34" charset="0"/>
              </a:rPr>
              <a:t>Florida Youth Tobacco Survey (FYTS)</a:t>
            </a:r>
          </a:p>
          <a:p>
            <a:pPr marL="1066800" lvl="1" indent="-609600" defTabSz="912813">
              <a:lnSpc>
                <a:spcPct val="80000"/>
              </a:lnSpc>
              <a:spcBef>
                <a:spcPct val="20000"/>
              </a:spcBef>
              <a:spcAft>
                <a:spcPts val="600"/>
              </a:spcAft>
              <a:buClrTx/>
              <a:buFont typeface="Wingdings" panose="05000000000000000000" pitchFamily="2" charset="2"/>
              <a:buChar char=""/>
            </a:pPr>
            <a:r>
              <a:rPr lang="en-US" sz="2000" i="1" dirty="0">
                <a:solidFill>
                  <a:schemeClr val="tx1"/>
                </a:solidFill>
                <a:latin typeface="Gill Sans MT" pitchFamily="34" charset="0"/>
              </a:rPr>
              <a:t>Florida Specific Youth Survey (FSYS)</a:t>
            </a:r>
          </a:p>
          <a:p>
            <a:pPr marL="457200" indent="-457200">
              <a:spcAft>
                <a:spcPts val="1200"/>
              </a:spcAft>
              <a:buClr>
                <a:srgbClr val="5BCBF5"/>
              </a:buClr>
              <a:buSzPct val="125000"/>
              <a:buFont typeface="Wingdings" panose="05000000000000000000" pitchFamily="2" charset="2"/>
              <a:buChar char="§"/>
            </a:pPr>
            <a:r>
              <a:rPr lang="en-US" sz="2000" dirty="0">
                <a:solidFill>
                  <a:schemeClr val="tx1"/>
                </a:solidFill>
                <a:latin typeface="Gill Sans MT" panose="020B0502020104020203" pitchFamily="34" charset="0"/>
              </a:rPr>
              <a:t>2025 is a “state-level” sample, so not every county is selected to participate: 43 counties selected, 36 participated.</a:t>
            </a:r>
          </a:p>
          <a:p>
            <a:pPr marL="457200" indent="-457200">
              <a:spcAft>
                <a:spcPts val="1200"/>
              </a:spcAft>
              <a:buClr>
                <a:srgbClr val="5BCBF5"/>
              </a:buClr>
              <a:buSzPct val="125000"/>
              <a:buFont typeface="Wingdings" panose="05000000000000000000" pitchFamily="2" charset="2"/>
              <a:buChar char="§"/>
            </a:pPr>
            <a:r>
              <a:rPr lang="en-US" sz="2000" dirty="0">
                <a:solidFill>
                  <a:schemeClr val="tx1"/>
                </a:solidFill>
                <a:latin typeface="Gill Sans MT" panose="020B0502020104020203" pitchFamily="34" charset="0"/>
              </a:rPr>
              <a:t>Final sample size is 13,412 across grades 6-8 (M.S.) and 9-12 (H.S.).</a:t>
            </a:r>
          </a:p>
          <a:p>
            <a:pPr marL="457200" indent="-457200">
              <a:spcAft>
                <a:spcPts val="1200"/>
              </a:spcAft>
              <a:buClr>
                <a:srgbClr val="5BCBF5"/>
              </a:buClr>
              <a:buSzPct val="125000"/>
              <a:buFont typeface="Wingdings" panose="05000000000000000000" pitchFamily="2" charset="2"/>
              <a:buChar char="§"/>
            </a:pPr>
            <a:r>
              <a:rPr lang="en-US" sz="2000" dirty="0">
                <a:solidFill>
                  <a:schemeClr val="tx1"/>
                </a:solidFill>
                <a:latin typeface="Gill Sans MT" panose="020B0502020104020203" pitchFamily="34" charset="0"/>
              </a:rPr>
              <a:t>99.2% administered online and 0.8% with booklets.</a:t>
            </a:r>
          </a:p>
          <a:p>
            <a:pPr marL="457200" indent="-457200">
              <a:spcAft>
                <a:spcPts val="1200"/>
              </a:spcAft>
              <a:buClr>
                <a:srgbClr val="5BCBF5"/>
              </a:buClr>
              <a:buSzPct val="125000"/>
              <a:buFont typeface="Wingdings" panose="05000000000000000000" pitchFamily="2" charset="2"/>
              <a:buChar char="§"/>
            </a:pPr>
            <a:r>
              <a:rPr lang="en-US" sz="2000" dirty="0">
                <a:solidFill>
                  <a:schemeClr val="tx1"/>
                </a:solidFill>
                <a:latin typeface="Gill Sans MT" panose="020B0502020104020203" pitchFamily="34" charset="0"/>
              </a:rPr>
              <a:t>The margin of error is less than 2.0 percentage points for state-level M.S. and H.S. prevalence rates.</a:t>
            </a:r>
          </a:p>
          <a:p>
            <a:endParaRPr lang="en-US" sz="2800" dirty="0"/>
          </a:p>
        </p:txBody>
      </p:sp>
      <p:sp>
        <p:nvSpPr>
          <p:cNvPr id="3" name="Rectangle 2">
            <a:extLst>
              <a:ext uri="{FF2B5EF4-FFF2-40B4-BE49-F238E27FC236}">
                <a16:creationId xmlns:a16="http://schemas.microsoft.com/office/drawing/2014/main" id="{514EE5B8-A6F1-87A9-6B69-0B7E0B9EC25A}"/>
              </a:ext>
            </a:extLst>
          </p:cNvPr>
          <p:cNvSpPr/>
          <p:nvPr/>
        </p:nvSpPr>
        <p:spPr>
          <a:xfrm>
            <a:off x="838200" y="2743200"/>
            <a:ext cx="5410200" cy="1143000"/>
          </a:xfrm>
          <a:prstGeom prst="rect">
            <a:avLst/>
          </a:prstGeom>
          <a:solidFill>
            <a:schemeClr val="accent2">
              <a:lumMod val="60000"/>
              <a:lumOff val="40000"/>
              <a:alpha val="4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a:p>
            <a:pPr algn="ctr"/>
            <a:endParaRPr lang="en-US" dirty="0"/>
          </a:p>
        </p:txBody>
      </p:sp>
      <p:sp>
        <p:nvSpPr>
          <p:cNvPr id="6" name="TextBox 5">
            <a:extLst>
              <a:ext uri="{FF2B5EF4-FFF2-40B4-BE49-F238E27FC236}">
                <a16:creationId xmlns:a16="http://schemas.microsoft.com/office/drawing/2014/main" id="{6A9D30CF-11A4-FD12-AFFA-7A7B7329BAD3}"/>
              </a:ext>
            </a:extLst>
          </p:cNvPr>
          <p:cNvSpPr txBox="1"/>
          <p:nvPr/>
        </p:nvSpPr>
        <p:spPr>
          <a:xfrm>
            <a:off x="0" y="0"/>
            <a:ext cx="9144000" cy="1905000"/>
          </a:xfrm>
          <a:prstGeom prst="rect">
            <a:avLst/>
          </a:prstGeom>
          <a:solidFill>
            <a:schemeClr val="accent1"/>
          </a:solidFill>
        </p:spPr>
        <p:txBody>
          <a:bodyPr wrap="square" lIns="0" tIns="0" rIns="0" bIns="0" rtlCol="0">
            <a:noAutofit/>
          </a:bodyPr>
          <a:lstStyle/>
          <a:p>
            <a:pPr marL="0" indent="0" algn="ctr">
              <a:spcBef>
                <a:spcPts val="1200"/>
              </a:spcBef>
              <a:spcAft>
                <a:spcPts val="0"/>
              </a:spcAft>
              <a:buNone/>
            </a:pPr>
            <a:endParaRPr lang="en-US" sz="2200" dirty="0">
              <a:solidFill>
                <a:srgbClr val="768591"/>
              </a:solidFill>
            </a:endParaRPr>
          </a:p>
        </p:txBody>
      </p:sp>
      <p:sp>
        <p:nvSpPr>
          <p:cNvPr id="2" name="Title 1">
            <a:extLst>
              <a:ext uri="{FF2B5EF4-FFF2-40B4-BE49-F238E27FC236}">
                <a16:creationId xmlns:a16="http://schemas.microsoft.com/office/drawing/2014/main" id="{ABD6370C-863F-4B73-89DE-A91F787ED822}"/>
              </a:ext>
            </a:extLst>
          </p:cNvPr>
          <p:cNvSpPr>
            <a:spLocks noGrp="1"/>
          </p:cNvSpPr>
          <p:nvPr>
            <p:ph type="title" idx="4294967295"/>
          </p:nvPr>
        </p:nvSpPr>
        <p:spPr>
          <a:xfrm>
            <a:off x="533400" y="398462"/>
            <a:ext cx="8115300" cy="1201738"/>
          </a:xfrm>
        </p:spPr>
        <p:txBody>
          <a:bodyPr/>
          <a:lstStyle/>
          <a:p>
            <a:pPr algn="ctr"/>
            <a:r>
              <a:rPr lang="en-US" sz="4400" dirty="0">
                <a:solidFill>
                  <a:schemeClr val="bg1"/>
                </a:solidFill>
                <a:latin typeface="Gill Sans MT" panose="020B0502020104020203" pitchFamily="34" charset="0"/>
              </a:rPr>
              <a:t>Background and Methods</a:t>
            </a:r>
          </a:p>
        </p:txBody>
      </p:sp>
      <p:sp>
        <p:nvSpPr>
          <p:cNvPr id="4"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a:t>
            </a:fld>
            <a:endParaRPr lang="en-US" sz="1400" dirty="0">
              <a:latin typeface="Gill Sans MT" panose="020B0502020104020203" pitchFamily="34" charset="0"/>
            </a:endParaRPr>
          </a:p>
        </p:txBody>
      </p:sp>
    </p:spTree>
    <p:extLst>
      <p:ext uri="{BB962C8B-B14F-4D97-AF65-F5344CB8AC3E}">
        <p14:creationId xmlns:p14="http://schemas.microsoft.com/office/powerpoint/2010/main" val="186611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C242BDB3-3E28-A12D-950E-340D8A6E2953}"/>
              </a:ext>
            </a:extLst>
          </p:cNvPr>
          <p:cNvSpPr txBox="1">
            <a:spLocks noChangeArrowheads="1"/>
          </p:cNvSpPr>
          <p:nvPr/>
        </p:nvSpPr>
        <p:spPr bwMode="auto">
          <a:xfrm>
            <a:off x="228600" y="4572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Binge Drinking</a:t>
            </a:r>
          </a:p>
          <a:p>
            <a:pPr algn="ctr" eaLnBrk="0" hangingPunct="0">
              <a:lnSpc>
                <a:spcPct val="90000"/>
              </a:lnSpc>
              <a:defRPr/>
            </a:pPr>
            <a:r>
              <a:rPr lang="en-US" b="1" dirty="0">
                <a:latin typeface="Gill Sans MT" pitchFamily="34" charset="0"/>
              </a:rPr>
              <a:t>5+ Drinks in Past 2 Weeks, 8th, 10th, and 12th Graders</a:t>
            </a:r>
          </a:p>
        </p:txBody>
      </p:sp>
      <p:graphicFrame>
        <p:nvGraphicFramePr>
          <p:cNvPr id="3" name="Object 7">
            <a:extLst>
              <a:ext uri="{FF2B5EF4-FFF2-40B4-BE49-F238E27FC236}">
                <a16:creationId xmlns:a16="http://schemas.microsoft.com/office/drawing/2014/main" id="{15E93DFE-D356-9459-F403-B7F23851D07D}"/>
              </a:ext>
            </a:extLst>
          </p:cNvPr>
          <p:cNvGraphicFramePr>
            <a:graphicFrameLocks noChangeAspect="1"/>
          </p:cNvGraphicFramePr>
          <p:nvPr>
            <p:extLst>
              <p:ext uri="{D42A27DB-BD31-4B8C-83A1-F6EECF244321}">
                <p14:modId xmlns:p14="http://schemas.microsoft.com/office/powerpoint/2010/main" val="1468381764"/>
              </p:ext>
            </p:extLst>
          </p:nvPr>
        </p:nvGraphicFramePr>
        <p:xfrm>
          <a:off x="152400" y="1600200"/>
          <a:ext cx="9032875" cy="4848225"/>
        </p:xfrm>
        <a:graphic>
          <a:graphicData uri="http://schemas.openxmlformats.org/presentationml/2006/ole">
            <mc:AlternateContent xmlns:mc="http://schemas.openxmlformats.org/markup-compatibility/2006">
              <mc:Choice xmlns:v="urn:schemas-microsoft-com:vml" Requires="v">
                <p:oleObj name="Worksheet" r:id="rId2" imgW="8572544" imgH="4619671" progId="Excel.Sheet.8">
                  <p:embed/>
                </p:oleObj>
              </mc:Choice>
              <mc:Fallback>
                <p:oleObj name="Worksheet" r:id="rId2" imgW="8572544" imgH="4619671" progId="Excel.Sheet.8">
                  <p:embed/>
                  <p:pic>
                    <p:nvPicPr>
                      <p:cNvPr id="3" name="Object 7">
                        <a:extLst>
                          <a:ext uri="{FF2B5EF4-FFF2-40B4-BE49-F238E27FC236}">
                            <a16:creationId xmlns:a16="http://schemas.microsoft.com/office/drawing/2014/main" id="{15E93DFE-D356-9459-F403-B7F23851D07D}"/>
                          </a:ext>
                        </a:extLst>
                      </p:cNvPr>
                      <p:cNvPicPr>
                        <a:picLocks noChangeAspect="1" noChangeArrowheads="1"/>
                      </p:cNvPicPr>
                      <p:nvPr/>
                    </p:nvPicPr>
                    <p:blipFill>
                      <a:blip r:embed="rId3"/>
                      <a:srcRect/>
                      <a:stretch>
                        <a:fillRect/>
                      </a:stretch>
                    </p:blipFill>
                    <p:spPr bwMode="auto">
                      <a:xfrm>
                        <a:off x="152400" y="1600200"/>
                        <a:ext cx="9032875" cy="48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5">
            <a:extLst>
              <a:ext uri="{FF2B5EF4-FFF2-40B4-BE49-F238E27FC236}">
                <a16:creationId xmlns:a16="http://schemas.microsoft.com/office/drawing/2014/main" id="{76543D58-EC83-E469-6DDE-8E40DA17D74A}"/>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20</a:t>
            </a:fld>
            <a:endParaRPr lang="en-US" sz="1400" dirty="0">
              <a:latin typeface="Gill Sans MT" panose="020B0502020104020203" pitchFamily="34" charset="0"/>
            </a:endParaRPr>
          </a:p>
        </p:txBody>
      </p:sp>
    </p:spTree>
    <p:extLst>
      <p:ext uri="{BB962C8B-B14F-4D97-AF65-F5344CB8AC3E}">
        <p14:creationId xmlns:p14="http://schemas.microsoft.com/office/powerpoint/2010/main" val="86572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E113652A-0CF8-FF34-33B3-D58875D38065}"/>
              </a:ext>
            </a:extLst>
          </p:cNvPr>
          <p:cNvSpPr txBox="1">
            <a:spLocks noChangeArrowheads="1"/>
          </p:cNvSpPr>
          <p:nvPr/>
        </p:nvSpPr>
        <p:spPr bwMode="auto">
          <a:xfrm>
            <a:off x="228600" y="4572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Cigarettes</a:t>
            </a:r>
          </a:p>
          <a:p>
            <a:pPr algn="ctr" eaLnBrk="0" hangingPunct="0">
              <a:lnSpc>
                <a:spcPct val="90000"/>
              </a:lnSpc>
              <a:defRPr/>
            </a:pPr>
            <a:r>
              <a:rPr lang="en-US" b="1" dirty="0">
                <a:latin typeface="Gill Sans MT" pitchFamily="34" charset="0"/>
              </a:rPr>
              <a:t>Past-30-Day Prevalence for 8th, 10th, and 12th Graders</a:t>
            </a:r>
          </a:p>
        </p:txBody>
      </p:sp>
      <p:graphicFrame>
        <p:nvGraphicFramePr>
          <p:cNvPr id="3" name="Object 7">
            <a:extLst>
              <a:ext uri="{FF2B5EF4-FFF2-40B4-BE49-F238E27FC236}">
                <a16:creationId xmlns:a16="http://schemas.microsoft.com/office/drawing/2014/main" id="{C4338202-958A-4150-E515-5A5F13ECCEAB}"/>
              </a:ext>
            </a:extLst>
          </p:cNvPr>
          <p:cNvGraphicFramePr>
            <a:graphicFrameLocks noChangeAspect="1"/>
          </p:cNvGraphicFramePr>
          <p:nvPr>
            <p:extLst>
              <p:ext uri="{D42A27DB-BD31-4B8C-83A1-F6EECF244321}">
                <p14:modId xmlns:p14="http://schemas.microsoft.com/office/powerpoint/2010/main" val="611731506"/>
              </p:ext>
            </p:extLst>
          </p:nvPr>
        </p:nvGraphicFramePr>
        <p:xfrm>
          <a:off x="228600" y="1600200"/>
          <a:ext cx="8874125" cy="4675188"/>
        </p:xfrm>
        <a:graphic>
          <a:graphicData uri="http://schemas.openxmlformats.org/presentationml/2006/ole">
            <mc:AlternateContent xmlns:mc="http://schemas.openxmlformats.org/markup-compatibility/2006">
              <mc:Choice xmlns:v="urn:schemas-microsoft-com:vml" Requires="v">
                <p:oleObj name="Worksheet" r:id="rId2" imgW="8572544" imgH="4457817" progId="Excel.Sheet.8">
                  <p:embed/>
                </p:oleObj>
              </mc:Choice>
              <mc:Fallback>
                <p:oleObj name="Worksheet" r:id="rId2" imgW="8572544" imgH="4457817" progId="Excel.Sheet.8">
                  <p:embed/>
                  <p:pic>
                    <p:nvPicPr>
                      <p:cNvPr id="3" name="Object 7">
                        <a:extLst>
                          <a:ext uri="{FF2B5EF4-FFF2-40B4-BE49-F238E27FC236}">
                            <a16:creationId xmlns:a16="http://schemas.microsoft.com/office/drawing/2014/main" id="{C4338202-958A-4150-E515-5A5F13ECCEAB}"/>
                          </a:ext>
                        </a:extLst>
                      </p:cNvPr>
                      <p:cNvPicPr>
                        <a:picLocks noChangeAspect="1" noChangeArrowheads="1"/>
                      </p:cNvPicPr>
                      <p:nvPr/>
                    </p:nvPicPr>
                    <p:blipFill>
                      <a:blip r:embed="rId3"/>
                      <a:srcRect/>
                      <a:stretch>
                        <a:fillRect/>
                      </a:stretch>
                    </p:blipFill>
                    <p:spPr bwMode="auto">
                      <a:xfrm>
                        <a:off x="228600" y="1600200"/>
                        <a:ext cx="8874125" cy="4675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 Box 5">
            <a:extLst>
              <a:ext uri="{FF2B5EF4-FFF2-40B4-BE49-F238E27FC236}">
                <a16:creationId xmlns:a16="http://schemas.microsoft.com/office/drawing/2014/main" id="{CBC9EC9C-A1AA-DCA6-E184-706C1252909D}"/>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21</a:t>
            </a:fld>
            <a:endParaRPr lang="en-US" sz="1400" dirty="0">
              <a:latin typeface="Gill Sans MT" panose="020B0502020104020203" pitchFamily="34" charset="0"/>
            </a:endParaRPr>
          </a:p>
        </p:txBody>
      </p:sp>
    </p:spTree>
    <p:extLst>
      <p:ext uri="{BB962C8B-B14F-4D97-AF65-F5344CB8AC3E}">
        <p14:creationId xmlns:p14="http://schemas.microsoft.com/office/powerpoint/2010/main" val="3899508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68ED5F15-9A44-1DB0-D08B-E673538E53F0}"/>
              </a:ext>
            </a:extLst>
          </p:cNvPr>
          <p:cNvSpPr txBox="1">
            <a:spLocks noChangeArrowheads="1"/>
          </p:cNvSpPr>
          <p:nvPr/>
        </p:nvSpPr>
        <p:spPr bwMode="auto">
          <a:xfrm>
            <a:off x="251791" y="457200"/>
            <a:ext cx="8686800" cy="1089529"/>
          </a:xfrm>
          <a:prstGeom prst="rect">
            <a:avLst/>
          </a:prstGeom>
          <a:noFill/>
          <a:ln w="9525">
            <a:noFill/>
            <a:miter lim="800000"/>
            <a:headEnd/>
            <a:tailEnd/>
          </a:ln>
          <a:effectLst/>
        </p:spPr>
        <p:txBody>
          <a:bodyPr>
            <a:spAutoFit/>
          </a:bodyPr>
          <a:lstStyle/>
          <a:p>
            <a:pPr algn="ctr" eaLnBrk="0" hangingPunct="0">
              <a:lnSpc>
                <a:spcPct val="90000"/>
              </a:lnSpc>
              <a:defRPr/>
            </a:pPr>
            <a:r>
              <a:rPr lang="en-US" sz="4800" b="1" dirty="0">
                <a:solidFill>
                  <a:srgbClr val="768591"/>
                </a:solidFill>
                <a:latin typeface="Gill Sans MT" pitchFamily="34" charset="0"/>
              </a:rPr>
              <a:t>Marijuana</a:t>
            </a:r>
          </a:p>
          <a:p>
            <a:pPr algn="ctr" eaLnBrk="0" hangingPunct="0">
              <a:lnSpc>
                <a:spcPct val="90000"/>
              </a:lnSpc>
              <a:defRPr/>
            </a:pPr>
            <a:r>
              <a:rPr lang="en-US" b="1" dirty="0">
                <a:latin typeface="Gill Sans MT" pitchFamily="34" charset="0"/>
              </a:rPr>
              <a:t>Past-30-Day Prevalence for 8th, 10th, and 12th Graders</a:t>
            </a:r>
          </a:p>
        </p:txBody>
      </p:sp>
      <p:graphicFrame>
        <p:nvGraphicFramePr>
          <p:cNvPr id="3" name="Object 7">
            <a:extLst>
              <a:ext uri="{FF2B5EF4-FFF2-40B4-BE49-F238E27FC236}">
                <a16:creationId xmlns:a16="http://schemas.microsoft.com/office/drawing/2014/main" id="{6E6A0ECD-DE67-708E-A36E-40E9C9DA3B89}"/>
              </a:ext>
            </a:extLst>
          </p:cNvPr>
          <p:cNvGraphicFramePr>
            <a:graphicFrameLocks noChangeAspect="1"/>
          </p:cNvGraphicFramePr>
          <p:nvPr>
            <p:extLst>
              <p:ext uri="{D42A27DB-BD31-4B8C-83A1-F6EECF244321}">
                <p14:modId xmlns:p14="http://schemas.microsoft.com/office/powerpoint/2010/main" val="377695534"/>
              </p:ext>
            </p:extLst>
          </p:nvPr>
        </p:nvGraphicFramePr>
        <p:xfrm>
          <a:off x="152400" y="1676400"/>
          <a:ext cx="8709025" cy="4957763"/>
        </p:xfrm>
        <a:graphic>
          <a:graphicData uri="http://schemas.openxmlformats.org/presentationml/2006/ole">
            <mc:AlternateContent xmlns:mc="http://schemas.openxmlformats.org/markup-compatibility/2006">
              <mc:Choice xmlns:v="urn:schemas-microsoft-com:vml" Requires="v">
                <p:oleObj name="Worksheet" r:id="rId2" imgW="8515328" imgH="4848232" progId="Excel.Sheet.8">
                  <p:embed/>
                </p:oleObj>
              </mc:Choice>
              <mc:Fallback>
                <p:oleObj name="Worksheet" r:id="rId2" imgW="8515328" imgH="4848232" progId="Excel.Sheet.8">
                  <p:embed/>
                  <p:pic>
                    <p:nvPicPr>
                      <p:cNvPr id="3" name="Object 7">
                        <a:extLst>
                          <a:ext uri="{FF2B5EF4-FFF2-40B4-BE49-F238E27FC236}">
                            <a16:creationId xmlns:a16="http://schemas.microsoft.com/office/drawing/2014/main" id="{6E6A0ECD-DE67-708E-A36E-40E9C9DA3B89}"/>
                          </a:ext>
                        </a:extLst>
                      </p:cNvPr>
                      <p:cNvPicPr>
                        <a:picLocks noChangeAspect="1" noChangeArrowheads="1"/>
                      </p:cNvPicPr>
                      <p:nvPr/>
                    </p:nvPicPr>
                    <p:blipFill>
                      <a:blip r:embed="rId3"/>
                      <a:srcRect/>
                      <a:stretch>
                        <a:fillRect/>
                      </a:stretch>
                    </p:blipFill>
                    <p:spPr bwMode="auto">
                      <a:xfrm>
                        <a:off x="152400" y="1676400"/>
                        <a:ext cx="8709025" cy="495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5">
            <a:extLst>
              <a:ext uri="{FF2B5EF4-FFF2-40B4-BE49-F238E27FC236}">
                <a16:creationId xmlns:a16="http://schemas.microsoft.com/office/drawing/2014/main" id="{0F8453ED-D916-C737-EF5A-65D5E3438C96}"/>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22</a:t>
            </a:fld>
            <a:endParaRPr lang="en-US" sz="1400" dirty="0">
              <a:latin typeface="Gill Sans MT" panose="020B0502020104020203" pitchFamily="34" charset="0"/>
            </a:endParaRPr>
          </a:p>
        </p:txBody>
      </p:sp>
    </p:spTree>
    <p:extLst>
      <p:ext uri="{BB962C8B-B14F-4D97-AF65-F5344CB8AC3E}">
        <p14:creationId xmlns:p14="http://schemas.microsoft.com/office/powerpoint/2010/main" val="1253999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193BA-13C4-3D73-DF01-BC66CE61079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20A373E-8AD4-9686-CA15-EE9A48E0F7AD}"/>
              </a:ext>
            </a:extLst>
          </p:cNvPr>
          <p:cNvSpPr txBox="1"/>
          <p:nvPr/>
        </p:nvSpPr>
        <p:spPr>
          <a:xfrm>
            <a:off x="0" y="0"/>
            <a:ext cx="9144000" cy="1905000"/>
          </a:xfrm>
          <a:prstGeom prst="rect">
            <a:avLst/>
          </a:prstGeom>
          <a:solidFill>
            <a:schemeClr val="accent1"/>
          </a:solidFill>
        </p:spPr>
        <p:txBody>
          <a:bodyPr wrap="square" lIns="0" tIns="0" rIns="0" bIns="0" rtlCol="0">
            <a:noAutofit/>
          </a:bodyPr>
          <a:lstStyle/>
          <a:p>
            <a:pPr marL="0" indent="0" algn="ctr">
              <a:spcBef>
                <a:spcPts val="1200"/>
              </a:spcBef>
              <a:spcAft>
                <a:spcPts val="0"/>
              </a:spcAft>
              <a:buNone/>
            </a:pPr>
            <a:endParaRPr lang="en-US" sz="2200" dirty="0">
              <a:solidFill>
                <a:srgbClr val="768591"/>
              </a:solidFill>
            </a:endParaRPr>
          </a:p>
        </p:txBody>
      </p:sp>
      <p:sp>
        <p:nvSpPr>
          <p:cNvPr id="2" name="Title 1">
            <a:extLst>
              <a:ext uri="{FF2B5EF4-FFF2-40B4-BE49-F238E27FC236}">
                <a16:creationId xmlns:a16="http://schemas.microsoft.com/office/drawing/2014/main" id="{8D4C79E5-A1D7-0E35-B263-F22E4E698253}"/>
              </a:ext>
            </a:extLst>
          </p:cNvPr>
          <p:cNvSpPr>
            <a:spLocks noGrp="1"/>
          </p:cNvSpPr>
          <p:nvPr>
            <p:ph type="title" idx="4294967295"/>
          </p:nvPr>
        </p:nvSpPr>
        <p:spPr>
          <a:xfrm>
            <a:off x="495300" y="398462"/>
            <a:ext cx="8115300" cy="1201738"/>
          </a:xfrm>
        </p:spPr>
        <p:txBody>
          <a:bodyPr/>
          <a:lstStyle/>
          <a:p>
            <a:pPr algn="ctr"/>
            <a:r>
              <a:rPr lang="en-US" sz="4400" dirty="0">
                <a:solidFill>
                  <a:schemeClr val="bg1"/>
                </a:solidFill>
                <a:latin typeface="Gill Sans MT" panose="020B0502020104020203" pitchFamily="34" charset="0"/>
              </a:rPr>
              <a:t>Changes in Attitudes Toward Substance Use</a:t>
            </a:r>
          </a:p>
        </p:txBody>
      </p:sp>
      <p:sp>
        <p:nvSpPr>
          <p:cNvPr id="4" name="Content Placeholder 3">
            <a:extLst>
              <a:ext uri="{FF2B5EF4-FFF2-40B4-BE49-F238E27FC236}">
                <a16:creationId xmlns:a16="http://schemas.microsoft.com/office/drawing/2014/main" id="{E7397F55-5AB8-59A2-A3D3-9C69ECD18AA4}"/>
              </a:ext>
            </a:extLst>
          </p:cNvPr>
          <p:cNvSpPr>
            <a:spLocks noGrp="1"/>
          </p:cNvSpPr>
          <p:nvPr>
            <p:ph sz="quarter" idx="11"/>
          </p:nvPr>
        </p:nvSpPr>
        <p:spPr>
          <a:xfrm>
            <a:off x="762000" y="2362200"/>
            <a:ext cx="7924800" cy="4191000"/>
          </a:xfrm>
        </p:spPr>
        <p:txBody>
          <a:bodyPr/>
          <a:lstStyle/>
          <a:p>
            <a:pPr marL="457200" indent="-457200">
              <a:spcAft>
                <a:spcPts val="900"/>
              </a:spcAft>
              <a:buClr>
                <a:srgbClr val="5BCBF5"/>
              </a:buClr>
              <a:buFont typeface="Wingdings" panose="05000000000000000000" pitchFamily="2" charset="2"/>
              <a:buChar char="§"/>
            </a:pPr>
            <a:r>
              <a:rPr lang="en-US" sz="3000" dirty="0">
                <a:solidFill>
                  <a:schemeClr val="tx1"/>
                </a:solidFill>
                <a:latin typeface="Gill Sans MT" panose="020B0502020104020203" pitchFamily="34" charset="0"/>
              </a:rPr>
              <a:t>Attitudes are highly correlated with substance use in just about every data source.</a:t>
            </a:r>
          </a:p>
          <a:p>
            <a:pPr marL="457200" indent="-457200">
              <a:spcAft>
                <a:spcPts val="900"/>
              </a:spcAft>
              <a:buClr>
                <a:srgbClr val="5BCBF5"/>
              </a:buClr>
              <a:buFont typeface="Wingdings" panose="05000000000000000000" pitchFamily="2" charset="2"/>
              <a:buChar char="§"/>
            </a:pPr>
            <a:r>
              <a:rPr lang="en-US" sz="3000" dirty="0">
                <a:solidFill>
                  <a:schemeClr val="tx1"/>
                </a:solidFill>
                <a:latin typeface="Gill Sans MT" panose="020B0502020104020203" pitchFamily="34" charset="0"/>
              </a:rPr>
              <a:t>Many prevention programs seek to change how youth think about substance use.</a:t>
            </a:r>
          </a:p>
          <a:p>
            <a:pPr marL="0" indent="0">
              <a:spcAft>
                <a:spcPts val="900"/>
              </a:spcAft>
              <a:buClr>
                <a:srgbClr val="5BCBF5"/>
              </a:buClr>
              <a:buNone/>
            </a:pPr>
            <a:endParaRPr lang="en-US" sz="800" dirty="0">
              <a:solidFill>
                <a:schemeClr val="tx1"/>
              </a:solidFill>
              <a:latin typeface="Gill Sans MT" panose="020B0502020104020203" pitchFamily="34" charset="0"/>
            </a:endParaRPr>
          </a:p>
          <a:p>
            <a:pPr marL="461963" indent="-461963">
              <a:spcAft>
                <a:spcPts val="900"/>
              </a:spcAft>
              <a:buClr>
                <a:srgbClr val="5BCBF5"/>
              </a:buClr>
              <a:buFont typeface="Wingdings" panose="05000000000000000000" pitchFamily="2" charset="2"/>
              <a:buChar char=""/>
            </a:pPr>
            <a:r>
              <a:rPr lang="en-US" sz="3000" dirty="0">
                <a:solidFill>
                  <a:schemeClr val="tx1"/>
                </a:solidFill>
                <a:latin typeface="Gill Sans MT" panose="020B0502020104020203" pitchFamily="34" charset="0"/>
              </a:rPr>
              <a:t>Comparing attitude trend lines to prevalence rate trend lines is an important data validation test.</a:t>
            </a:r>
            <a:endParaRPr lang="en-US" sz="3000" dirty="0"/>
          </a:p>
        </p:txBody>
      </p:sp>
      <p:sp>
        <p:nvSpPr>
          <p:cNvPr id="5" name="Text Box 5">
            <a:extLst>
              <a:ext uri="{FF2B5EF4-FFF2-40B4-BE49-F238E27FC236}">
                <a16:creationId xmlns:a16="http://schemas.microsoft.com/office/drawing/2014/main" id="{86D74776-9131-C0C5-20D0-BFD1262331DC}"/>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23</a:t>
            </a:fld>
            <a:endParaRPr lang="en-US" sz="1400" dirty="0">
              <a:latin typeface="Gill Sans MT" panose="020B0502020104020203" pitchFamily="34" charset="0"/>
            </a:endParaRPr>
          </a:p>
        </p:txBody>
      </p:sp>
      <p:sp>
        <p:nvSpPr>
          <p:cNvPr id="3" name="Rectangle 2">
            <a:extLst>
              <a:ext uri="{FF2B5EF4-FFF2-40B4-BE49-F238E27FC236}">
                <a16:creationId xmlns:a16="http://schemas.microsoft.com/office/drawing/2014/main" id="{2A47A443-247D-D554-9446-1399B164D0D0}"/>
              </a:ext>
            </a:extLst>
          </p:cNvPr>
          <p:cNvSpPr/>
          <p:nvPr/>
        </p:nvSpPr>
        <p:spPr>
          <a:xfrm>
            <a:off x="515352" y="4572000"/>
            <a:ext cx="8171447" cy="1524000"/>
          </a:xfrm>
          <a:prstGeom prst="rect">
            <a:avLst/>
          </a:prstGeom>
          <a:solidFill>
            <a:schemeClr val="accent2">
              <a:lumMod val="60000"/>
              <a:lumOff val="40000"/>
              <a:alpha val="4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a:p>
            <a:pPr algn="ctr"/>
            <a:endParaRPr lang="en-US" dirty="0"/>
          </a:p>
        </p:txBody>
      </p:sp>
    </p:spTree>
    <p:extLst>
      <p:ext uri="{BB962C8B-B14F-4D97-AF65-F5344CB8AC3E}">
        <p14:creationId xmlns:p14="http://schemas.microsoft.com/office/powerpoint/2010/main" val="1403444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3CF9E-D8C5-904B-9483-36B00D7ED601}"/>
            </a:ext>
          </a:extLst>
        </p:cNvPr>
        <p:cNvGrpSpPr/>
        <p:nvPr/>
      </p:nvGrpSpPr>
      <p:grpSpPr>
        <a:xfrm>
          <a:off x="0" y="0"/>
          <a:ext cx="0" cy="0"/>
          <a:chOff x="0" y="0"/>
          <a:chExt cx="0" cy="0"/>
        </a:xfrm>
      </p:grpSpPr>
      <p:sp>
        <p:nvSpPr>
          <p:cNvPr id="18438" name="Text Box 6">
            <a:extLst>
              <a:ext uri="{FF2B5EF4-FFF2-40B4-BE49-F238E27FC236}">
                <a16:creationId xmlns:a16="http://schemas.microsoft.com/office/drawing/2014/main" id="{C0604FC7-BE92-E378-478D-F1E05C308733}"/>
              </a:ext>
            </a:extLst>
          </p:cNvPr>
          <p:cNvSpPr txBox="1">
            <a:spLocks noChangeArrowheads="1"/>
          </p:cNvSpPr>
          <p:nvPr/>
        </p:nvSpPr>
        <p:spPr bwMode="auto">
          <a:xfrm>
            <a:off x="231913" y="457200"/>
            <a:ext cx="8686800" cy="945515"/>
          </a:xfrm>
          <a:prstGeom prst="rect">
            <a:avLst/>
          </a:prstGeom>
          <a:noFill/>
          <a:ln w="9525">
            <a:noFill/>
            <a:miter lim="800000"/>
            <a:headEnd/>
            <a:tailEnd/>
          </a:ln>
          <a:effectLst/>
        </p:spPr>
        <p:txBody>
          <a:bodyPr>
            <a:spAutoFit/>
          </a:bodyPr>
          <a:lstStyle/>
          <a:p>
            <a:pPr algn="ctr" eaLnBrk="0" hangingPunct="0">
              <a:lnSpc>
                <a:spcPct val="90000"/>
              </a:lnSpc>
              <a:defRPr/>
            </a:pPr>
            <a:r>
              <a:rPr lang="en-US" sz="4000" b="1" dirty="0">
                <a:solidFill>
                  <a:srgbClr val="768591"/>
                </a:solidFill>
                <a:latin typeface="Gill Sans MT" pitchFamily="34" charset="0"/>
              </a:rPr>
              <a:t>Attitudes Toward Alcohol Use</a:t>
            </a:r>
          </a:p>
          <a:p>
            <a:pPr algn="ctr" eaLnBrk="0" hangingPunct="0">
              <a:lnSpc>
                <a:spcPct val="90000"/>
              </a:lnSpc>
              <a:defRPr/>
            </a:pPr>
            <a:r>
              <a:rPr lang="en-US" b="1" dirty="0">
                <a:latin typeface="Gill Sans MT" pitchFamily="34" charset="0"/>
              </a:rPr>
              <a:t>Grades 6 through 12 | 2014 to 2025</a:t>
            </a:r>
          </a:p>
        </p:txBody>
      </p:sp>
      <p:sp>
        <p:nvSpPr>
          <p:cNvPr id="4" name="Text Box 5">
            <a:extLst>
              <a:ext uri="{FF2B5EF4-FFF2-40B4-BE49-F238E27FC236}">
                <a16:creationId xmlns:a16="http://schemas.microsoft.com/office/drawing/2014/main" id="{149A1481-7162-1EA7-F8D4-3E2F5F253642}"/>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24</a:t>
            </a:fld>
            <a:endParaRPr lang="en-US" sz="1400" dirty="0">
              <a:latin typeface="Gill Sans MT" panose="020B0502020104020203" pitchFamily="34" charset="0"/>
            </a:endParaRPr>
          </a:p>
        </p:txBody>
      </p:sp>
      <p:graphicFrame>
        <p:nvGraphicFramePr>
          <p:cNvPr id="2" name="Object 7">
            <a:extLst>
              <a:ext uri="{FF2B5EF4-FFF2-40B4-BE49-F238E27FC236}">
                <a16:creationId xmlns:a16="http://schemas.microsoft.com/office/drawing/2014/main" id="{A14D449B-8589-6602-D09C-766EF444CE09}"/>
              </a:ext>
            </a:extLst>
          </p:cNvPr>
          <p:cNvGraphicFramePr>
            <a:graphicFrameLocks noChangeAspect="1"/>
          </p:cNvGraphicFramePr>
          <p:nvPr>
            <p:extLst>
              <p:ext uri="{D42A27DB-BD31-4B8C-83A1-F6EECF244321}">
                <p14:modId xmlns:p14="http://schemas.microsoft.com/office/powerpoint/2010/main" val="1182818501"/>
              </p:ext>
            </p:extLst>
          </p:nvPr>
        </p:nvGraphicFramePr>
        <p:xfrm>
          <a:off x="297141" y="1600199"/>
          <a:ext cx="8549718" cy="5029201"/>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Box 7">
            <a:extLst>
              <a:ext uri="{FF2B5EF4-FFF2-40B4-BE49-F238E27FC236}">
                <a16:creationId xmlns:a16="http://schemas.microsoft.com/office/drawing/2014/main" id="{EDFBA07E-FAE6-17D7-3D1E-65F2E39F9EA7}"/>
              </a:ext>
            </a:extLst>
          </p:cNvPr>
          <p:cNvSpPr txBox="1">
            <a:spLocks noChangeArrowheads="1"/>
          </p:cNvSpPr>
          <p:nvPr/>
        </p:nvSpPr>
        <p:spPr bwMode="auto">
          <a:xfrm>
            <a:off x="1240084" y="489204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2014</a:t>
            </a:r>
          </a:p>
        </p:txBody>
      </p:sp>
      <p:sp>
        <p:nvSpPr>
          <p:cNvPr id="7" name="Text Box 7">
            <a:extLst>
              <a:ext uri="{FF2B5EF4-FFF2-40B4-BE49-F238E27FC236}">
                <a16:creationId xmlns:a16="http://schemas.microsoft.com/office/drawing/2014/main" id="{7776A576-6BCA-F164-020E-26D5EF48DD35}"/>
              </a:ext>
            </a:extLst>
          </p:cNvPr>
          <p:cNvSpPr txBox="1">
            <a:spLocks noChangeArrowheads="1"/>
          </p:cNvSpPr>
          <p:nvPr/>
        </p:nvSpPr>
        <p:spPr bwMode="auto">
          <a:xfrm>
            <a:off x="1519057" y="4892041"/>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2016</a:t>
            </a:r>
          </a:p>
        </p:txBody>
      </p:sp>
      <p:sp>
        <p:nvSpPr>
          <p:cNvPr id="3" name="Text Box 7">
            <a:extLst>
              <a:ext uri="{FF2B5EF4-FFF2-40B4-BE49-F238E27FC236}">
                <a16:creationId xmlns:a16="http://schemas.microsoft.com/office/drawing/2014/main" id="{D3E936CA-933E-3512-1E81-445DEEE27D6F}"/>
              </a:ext>
            </a:extLst>
          </p:cNvPr>
          <p:cNvSpPr txBox="1">
            <a:spLocks noChangeArrowheads="1"/>
          </p:cNvSpPr>
          <p:nvPr/>
        </p:nvSpPr>
        <p:spPr bwMode="auto">
          <a:xfrm>
            <a:off x="1826679" y="4893827"/>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2018</a:t>
            </a:r>
          </a:p>
        </p:txBody>
      </p:sp>
      <p:sp>
        <p:nvSpPr>
          <p:cNvPr id="5" name="Text Box 7">
            <a:extLst>
              <a:ext uri="{FF2B5EF4-FFF2-40B4-BE49-F238E27FC236}">
                <a16:creationId xmlns:a16="http://schemas.microsoft.com/office/drawing/2014/main" id="{1DEC2872-ADCB-8DB8-90F5-1576C7F06E04}"/>
              </a:ext>
            </a:extLst>
          </p:cNvPr>
          <p:cNvSpPr txBox="1">
            <a:spLocks noChangeArrowheads="1"/>
          </p:cNvSpPr>
          <p:nvPr/>
        </p:nvSpPr>
        <p:spPr bwMode="auto">
          <a:xfrm>
            <a:off x="2105942" y="489204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2020</a:t>
            </a:r>
          </a:p>
        </p:txBody>
      </p:sp>
      <p:sp>
        <p:nvSpPr>
          <p:cNvPr id="8" name="Text Box 7">
            <a:extLst>
              <a:ext uri="{FF2B5EF4-FFF2-40B4-BE49-F238E27FC236}">
                <a16:creationId xmlns:a16="http://schemas.microsoft.com/office/drawing/2014/main" id="{39209D85-2E1F-5521-1948-A8C7ACEAD553}"/>
              </a:ext>
            </a:extLst>
          </p:cNvPr>
          <p:cNvSpPr txBox="1">
            <a:spLocks noChangeArrowheads="1"/>
          </p:cNvSpPr>
          <p:nvPr/>
        </p:nvSpPr>
        <p:spPr bwMode="auto">
          <a:xfrm>
            <a:off x="2410742" y="489204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2022</a:t>
            </a:r>
          </a:p>
        </p:txBody>
      </p:sp>
      <p:sp>
        <p:nvSpPr>
          <p:cNvPr id="9" name="Text Box 7">
            <a:extLst>
              <a:ext uri="{FF2B5EF4-FFF2-40B4-BE49-F238E27FC236}">
                <a16:creationId xmlns:a16="http://schemas.microsoft.com/office/drawing/2014/main" id="{C2F203EB-CE6B-6721-E6D2-F28916A95254}"/>
              </a:ext>
            </a:extLst>
          </p:cNvPr>
          <p:cNvSpPr txBox="1">
            <a:spLocks noChangeArrowheads="1"/>
          </p:cNvSpPr>
          <p:nvPr/>
        </p:nvSpPr>
        <p:spPr bwMode="auto">
          <a:xfrm>
            <a:off x="2692352" y="489204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2024</a:t>
            </a:r>
          </a:p>
        </p:txBody>
      </p:sp>
      <p:sp>
        <p:nvSpPr>
          <p:cNvPr id="10" name="Text Box 7">
            <a:extLst>
              <a:ext uri="{FF2B5EF4-FFF2-40B4-BE49-F238E27FC236}">
                <a16:creationId xmlns:a16="http://schemas.microsoft.com/office/drawing/2014/main" id="{2400FBA7-EDBF-53F4-F18E-0896F2C4CB6E}"/>
              </a:ext>
            </a:extLst>
          </p:cNvPr>
          <p:cNvSpPr txBox="1">
            <a:spLocks noChangeArrowheads="1"/>
          </p:cNvSpPr>
          <p:nvPr/>
        </p:nvSpPr>
        <p:spPr bwMode="auto">
          <a:xfrm>
            <a:off x="2971800" y="489204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2025</a:t>
            </a:r>
          </a:p>
        </p:txBody>
      </p:sp>
      <p:sp>
        <p:nvSpPr>
          <p:cNvPr id="11" name="Text Box 7">
            <a:extLst>
              <a:ext uri="{FF2B5EF4-FFF2-40B4-BE49-F238E27FC236}">
                <a16:creationId xmlns:a16="http://schemas.microsoft.com/office/drawing/2014/main" id="{E4324C6D-5E2B-73EC-43AF-B79E7F204D80}"/>
              </a:ext>
            </a:extLst>
          </p:cNvPr>
          <p:cNvSpPr txBox="1">
            <a:spLocks noChangeArrowheads="1"/>
          </p:cNvSpPr>
          <p:nvPr/>
        </p:nvSpPr>
        <p:spPr bwMode="auto">
          <a:xfrm>
            <a:off x="3861774" y="4890255"/>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2014</a:t>
            </a:r>
          </a:p>
        </p:txBody>
      </p:sp>
      <p:sp>
        <p:nvSpPr>
          <p:cNvPr id="12" name="Text Box 7">
            <a:extLst>
              <a:ext uri="{FF2B5EF4-FFF2-40B4-BE49-F238E27FC236}">
                <a16:creationId xmlns:a16="http://schemas.microsoft.com/office/drawing/2014/main" id="{354B6AB4-F1BA-D598-4F16-D4569DF23735}"/>
              </a:ext>
            </a:extLst>
          </p:cNvPr>
          <p:cNvSpPr txBox="1">
            <a:spLocks noChangeArrowheads="1"/>
          </p:cNvSpPr>
          <p:nvPr/>
        </p:nvSpPr>
        <p:spPr bwMode="auto">
          <a:xfrm>
            <a:off x="4140747" y="4890255"/>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2016</a:t>
            </a:r>
          </a:p>
        </p:txBody>
      </p:sp>
      <p:sp>
        <p:nvSpPr>
          <p:cNvPr id="13" name="Text Box 7">
            <a:extLst>
              <a:ext uri="{FF2B5EF4-FFF2-40B4-BE49-F238E27FC236}">
                <a16:creationId xmlns:a16="http://schemas.microsoft.com/office/drawing/2014/main" id="{62B9E8AF-EDCC-C1AF-3F8B-088B2FB6DDB3}"/>
              </a:ext>
            </a:extLst>
          </p:cNvPr>
          <p:cNvSpPr txBox="1">
            <a:spLocks noChangeArrowheads="1"/>
          </p:cNvSpPr>
          <p:nvPr/>
        </p:nvSpPr>
        <p:spPr bwMode="auto">
          <a:xfrm>
            <a:off x="4448369" y="4892041"/>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2018</a:t>
            </a:r>
          </a:p>
        </p:txBody>
      </p:sp>
      <p:sp>
        <p:nvSpPr>
          <p:cNvPr id="14" name="Text Box 7">
            <a:extLst>
              <a:ext uri="{FF2B5EF4-FFF2-40B4-BE49-F238E27FC236}">
                <a16:creationId xmlns:a16="http://schemas.microsoft.com/office/drawing/2014/main" id="{2DD01113-3ECB-385C-7F05-F2840DC4901D}"/>
              </a:ext>
            </a:extLst>
          </p:cNvPr>
          <p:cNvSpPr txBox="1">
            <a:spLocks noChangeArrowheads="1"/>
          </p:cNvSpPr>
          <p:nvPr/>
        </p:nvSpPr>
        <p:spPr bwMode="auto">
          <a:xfrm>
            <a:off x="4727632" y="4890255"/>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2020</a:t>
            </a:r>
          </a:p>
        </p:txBody>
      </p:sp>
      <p:sp>
        <p:nvSpPr>
          <p:cNvPr id="15" name="Text Box 7">
            <a:extLst>
              <a:ext uri="{FF2B5EF4-FFF2-40B4-BE49-F238E27FC236}">
                <a16:creationId xmlns:a16="http://schemas.microsoft.com/office/drawing/2014/main" id="{F0A2C328-D1C4-1A52-44F9-D9B2301E4F85}"/>
              </a:ext>
            </a:extLst>
          </p:cNvPr>
          <p:cNvSpPr txBox="1">
            <a:spLocks noChangeArrowheads="1"/>
          </p:cNvSpPr>
          <p:nvPr/>
        </p:nvSpPr>
        <p:spPr bwMode="auto">
          <a:xfrm>
            <a:off x="5032432" y="4890255"/>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2022</a:t>
            </a:r>
          </a:p>
        </p:txBody>
      </p:sp>
      <p:sp>
        <p:nvSpPr>
          <p:cNvPr id="16" name="Text Box 7">
            <a:extLst>
              <a:ext uri="{FF2B5EF4-FFF2-40B4-BE49-F238E27FC236}">
                <a16:creationId xmlns:a16="http://schemas.microsoft.com/office/drawing/2014/main" id="{B7EC0EBE-34CD-45CD-C0AB-EE38932EBBBC}"/>
              </a:ext>
            </a:extLst>
          </p:cNvPr>
          <p:cNvSpPr txBox="1">
            <a:spLocks noChangeArrowheads="1"/>
          </p:cNvSpPr>
          <p:nvPr/>
        </p:nvSpPr>
        <p:spPr bwMode="auto">
          <a:xfrm>
            <a:off x="5314042" y="4890255"/>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2024</a:t>
            </a:r>
          </a:p>
        </p:txBody>
      </p:sp>
      <p:sp>
        <p:nvSpPr>
          <p:cNvPr id="17" name="Text Box 7">
            <a:extLst>
              <a:ext uri="{FF2B5EF4-FFF2-40B4-BE49-F238E27FC236}">
                <a16:creationId xmlns:a16="http://schemas.microsoft.com/office/drawing/2014/main" id="{1EC6C5EC-52BD-CD5A-68B9-689BD8E7E78A}"/>
              </a:ext>
            </a:extLst>
          </p:cNvPr>
          <p:cNvSpPr txBox="1">
            <a:spLocks noChangeArrowheads="1"/>
          </p:cNvSpPr>
          <p:nvPr/>
        </p:nvSpPr>
        <p:spPr bwMode="auto">
          <a:xfrm>
            <a:off x="5593490" y="4890255"/>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2025</a:t>
            </a:r>
          </a:p>
        </p:txBody>
      </p:sp>
      <p:sp>
        <p:nvSpPr>
          <p:cNvPr id="18" name="Text Box 7">
            <a:extLst>
              <a:ext uri="{FF2B5EF4-FFF2-40B4-BE49-F238E27FC236}">
                <a16:creationId xmlns:a16="http://schemas.microsoft.com/office/drawing/2014/main" id="{4AEEB425-B77E-D387-4347-9FC218ABA368}"/>
              </a:ext>
            </a:extLst>
          </p:cNvPr>
          <p:cNvSpPr txBox="1">
            <a:spLocks noChangeArrowheads="1"/>
          </p:cNvSpPr>
          <p:nvPr/>
        </p:nvSpPr>
        <p:spPr bwMode="auto">
          <a:xfrm>
            <a:off x="6422661" y="4875754"/>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2014</a:t>
            </a:r>
          </a:p>
        </p:txBody>
      </p:sp>
      <p:sp>
        <p:nvSpPr>
          <p:cNvPr id="19" name="Text Box 7">
            <a:extLst>
              <a:ext uri="{FF2B5EF4-FFF2-40B4-BE49-F238E27FC236}">
                <a16:creationId xmlns:a16="http://schemas.microsoft.com/office/drawing/2014/main" id="{FA24BE12-88DC-CF50-2A10-4E33A4362768}"/>
              </a:ext>
            </a:extLst>
          </p:cNvPr>
          <p:cNvSpPr txBox="1">
            <a:spLocks noChangeArrowheads="1"/>
          </p:cNvSpPr>
          <p:nvPr/>
        </p:nvSpPr>
        <p:spPr bwMode="auto">
          <a:xfrm>
            <a:off x="6701634" y="4875754"/>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2016</a:t>
            </a:r>
          </a:p>
        </p:txBody>
      </p:sp>
      <p:sp>
        <p:nvSpPr>
          <p:cNvPr id="20" name="Text Box 7">
            <a:extLst>
              <a:ext uri="{FF2B5EF4-FFF2-40B4-BE49-F238E27FC236}">
                <a16:creationId xmlns:a16="http://schemas.microsoft.com/office/drawing/2014/main" id="{F9F67D29-EEB6-D7ED-6814-EFD5686BC0AF}"/>
              </a:ext>
            </a:extLst>
          </p:cNvPr>
          <p:cNvSpPr txBox="1">
            <a:spLocks noChangeArrowheads="1"/>
          </p:cNvSpPr>
          <p:nvPr/>
        </p:nvSpPr>
        <p:spPr bwMode="auto">
          <a:xfrm>
            <a:off x="7009256" y="4877540"/>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2018</a:t>
            </a:r>
          </a:p>
        </p:txBody>
      </p:sp>
      <p:sp>
        <p:nvSpPr>
          <p:cNvPr id="21" name="Text Box 7">
            <a:extLst>
              <a:ext uri="{FF2B5EF4-FFF2-40B4-BE49-F238E27FC236}">
                <a16:creationId xmlns:a16="http://schemas.microsoft.com/office/drawing/2014/main" id="{B97EED2E-79F7-921C-D15E-79CC66E4CE64}"/>
              </a:ext>
            </a:extLst>
          </p:cNvPr>
          <p:cNvSpPr txBox="1">
            <a:spLocks noChangeArrowheads="1"/>
          </p:cNvSpPr>
          <p:nvPr/>
        </p:nvSpPr>
        <p:spPr bwMode="auto">
          <a:xfrm>
            <a:off x="7288519" y="4875754"/>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2020</a:t>
            </a:r>
          </a:p>
        </p:txBody>
      </p:sp>
      <p:sp>
        <p:nvSpPr>
          <p:cNvPr id="22" name="Text Box 7">
            <a:extLst>
              <a:ext uri="{FF2B5EF4-FFF2-40B4-BE49-F238E27FC236}">
                <a16:creationId xmlns:a16="http://schemas.microsoft.com/office/drawing/2014/main" id="{4AF845EB-D974-9F04-2447-040440793A32}"/>
              </a:ext>
            </a:extLst>
          </p:cNvPr>
          <p:cNvSpPr txBox="1">
            <a:spLocks noChangeArrowheads="1"/>
          </p:cNvSpPr>
          <p:nvPr/>
        </p:nvSpPr>
        <p:spPr bwMode="auto">
          <a:xfrm>
            <a:off x="7593319" y="4875754"/>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2022</a:t>
            </a:r>
          </a:p>
        </p:txBody>
      </p:sp>
      <p:sp>
        <p:nvSpPr>
          <p:cNvPr id="23" name="Text Box 7">
            <a:extLst>
              <a:ext uri="{FF2B5EF4-FFF2-40B4-BE49-F238E27FC236}">
                <a16:creationId xmlns:a16="http://schemas.microsoft.com/office/drawing/2014/main" id="{8CA63CA7-4D9E-5DB1-2D2B-B324045A70B1}"/>
              </a:ext>
            </a:extLst>
          </p:cNvPr>
          <p:cNvSpPr txBox="1">
            <a:spLocks noChangeArrowheads="1"/>
          </p:cNvSpPr>
          <p:nvPr/>
        </p:nvSpPr>
        <p:spPr bwMode="auto">
          <a:xfrm>
            <a:off x="7874929" y="4875754"/>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2024</a:t>
            </a:r>
          </a:p>
        </p:txBody>
      </p:sp>
      <p:sp>
        <p:nvSpPr>
          <p:cNvPr id="24" name="Text Box 7">
            <a:extLst>
              <a:ext uri="{FF2B5EF4-FFF2-40B4-BE49-F238E27FC236}">
                <a16:creationId xmlns:a16="http://schemas.microsoft.com/office/drawing/2014/main" id="{C46DCDA4-2115-95E7-B294-8ECAB9A533F4}"/>
              </a:ext>
            </a:extLst>
          </p:cNvPr>
          <p:cNvSpPr txBox="1">
            <a:spLocks noChangeArrowheads="1"/>
          </p:cNvSpPr>
          <p:nvPr/>
        </p:nvSpPr>
        <p:spPr bwMode="auto">
          <a:xfrm>
            <a:off x="8154377" y="4875754"/>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2025</a:t>
            </a:r>
          </a:p>
        </p:txBody>
      </p:sp>
    </p:spTree>
    <p:extLst>
      <p:ext uri="{BB962C8B-B14F-4D97-AF65-F5344CB8AC3E}">
        <p14:creationId xmlns:p14="http://schemas.microsoft.com/office/powerpoint/2010/main" val="1009747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8BD97-5A21-93CC-E282-797D9EB50EEE}"/>
            </a:ext>
          </a:extLst>
        </p:cNvPr>
        <p:cNvGrpSpPr/>
        <p:nvPr/>
      </p:nvGrpSpPr>
      <p:grpSpPr>
        <a:xfrm>
          <a:off x="0" y="0"/>
          <a:ext cx="0" cy="0"/>
          <a:chOff x="0" y="0"/>
          <a:chExt cx="0" cy="0"/>
        </a:xfrm>
      </p:grpSpPr>
      <p:sp>
        <p:nvSpPr>
          <p:cNvPr id="18438" name="Text Box 6">
            <a:extLst>
              <a:ext uri="{FF2B5EF4-FFF2-40B4-BE49-F238E27FC236}">
                <a16:creationId xmlns:a16="http://schemas.microsoft.com/office/drawing/2014/main" id="{452380BD-3872-D62A-AEEB-DF8B9ED40614}"/>
              </a:ext>
            </a:extLst>
          </p:cNvPr>
          <p:cNvSpPr txBox="1">
            <a:spLocks noChangeArrowheads="1"/>
          </p:cNvSpPr>
          <p:nvPr/>
        </p:nvSpPr>
        <p:spPr bwMode="auto">
          <a:xfrm>
            <a:off x="231913" y="457200"/>
            <a:ext cx="8686800" cy="945515"/>
          </a:xfrm>
          <a:prstGeom prst="rect">
            <a:avLst/>
          </a:prstGeom>
          <a:noFill/>
          <a:ln w="9525">
            <a:noFill/>
            <a:miter lim="800000"/>
            <a:headEnd/>
            <a:tailEnd/>
          </a:ln>
          <a:effectLst/>
        </p:spPr>
        <p:txBody>
          <a:bodyPr>
            <a:spAutoFit/>
          </a:bodyPr>
          <a:lstStyle/>
          <a:p>
            <a:pPr algn="ctr" eaLnBrk="0" hangingPunct="0">
              <a:lnSpc>
                <a:spcPct val="90000"/>
              </a:lnSpc>
              <a:defRPr/>
            </a:pPr>
            <a:r>
              <a:rPr lang="en-US" sz="4000" b="1" dirty="0">
                <a:solidFill>
                  <a:srgbClr val="768591"/>
                </a:solidFill>
                <a:latin typeface="Gill Sans MT" pitchFamily="34" charset="0"/>
              </a:rPr>
              <a:t>Attitudes Toward Marijuana Use</a:t>
            </a:r>
          </a:p>
          <a:p>
            <a:pPr algn="ctr" eaLnBrk="0" hangingPunct="0">
              <a:lnSpc>
                <a:spcPct val="90000"/>
              </a:lnSpc>
              <a:defRPr/>
            </a:pPr>
            <a:r>
              <a:rPr lang="en-US" b="1" dirty="0">
                <a:latin typeface="Gill Sans MT" pitchFamily="34" charset="0"/>
              </a:rPr>
              <a:t>Grades 6 through 12 | 2014 to 2025</a:t>
            </a:r>
          </a:p>
        </p:txBody>
      </p:sp>
      <p:graphicFrame>
        <p:nvGraphicFramePr>
          <p:cNvPr id="2" name="Object 7">
            <a:extLst>
              <a:ext uri="{FF2B5EF4-FFF2-40B4-BE49-F238E27FC236}">
                <a16:creationId xmlns:a16="http://schemas.microsoft.com/office/drawing/2014/main" id="{74A46B96-99A7-1F70-5A39-C40A816298B8}"/>
              </a:ext>
            </a:extLst>
          </p:cNvPr>
          <p:cNvGraphicFramePr>
            <a:graphicFrameLocks noChangeAspect="1"/>
          </p:cNvGraphicFramePr>
          <p:nvPr>
            <p:extLst>
              <p:ext uri="{D42A27DB-BD31-4B8C-83A1-F6EECF244321}">
                <p14:modId xmlns:p14="http://schemas.microsoft.com/office/powerpoint/2010/main" val="2768662744"/>
              </p:ext>
            </p:extLst>
          </p:nvPr>
        </p:nvGraphicFramePr>
        <p:xfrm>
          <a:off x="335280" y="1644961"/>
          <a:ext cx="8503920" cy="469381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5">
            <a:extLst>
              <a:ext uri="{FF2B5EF4-FFF2-40B4-BE49-F238E27FC236}">
                <a16:creationId xmlns:a16="http://schemas.microsoft.com/office/drawing/2014/main" id="{2853E320-7326-9426-7DD5-BC03E91E400F}"/>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25</a:t>
            </a:fld>
            <a:endParaRPr lang="en-US" sz="1400" dirty="0">
              <a:latin typeface="Gill Sans MT" panose="020B0502020104020203" pitchFamily="34" charset="0"/>
            </a:endParaRPr>
          </a:p>
        </p:txBody>
      </p:sp>
      <p:sp>
        <p:nvSpPr>
          <p:cNvPr id="3" name="Text Box 7">
            <a:extLst>
              <a:ext uri="{FF2B5EF4-FFF2-40B4-BE49-F238E27FC236}">
                <a16:creationId xmlns:a16="http://schemas.microsoft.com/office/drawing/2014/main" id="{B3DD877E-B8B7-1E39-A98B-083F4F0E9931}"/>
              </a:ext>
            </a:extLst>
          </p:cNvPr>
          <p:cNvSpPr txBox="1">
            <a:spLocks noChangeArrowheads="1"/>
          </p:cNvSpPr>
          <p:nvPr/>
        </p:nvSpPr>
        <p:spPr bwMode="auto">
          <a:xfrm>
            <a:off x="1240084" y="4664487"/>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2014</a:t>
            </a:r>
          </a:p>
        </p:txBody>
      </p:sp>
      <p:sp>
        <p:nvSpPr>
          <p:cNvPr id="5" name="Text Box 7">
            <a:extLst>
              <a:ext uri="{FF2B5EF4-FFF2-40B4-BE49-F238E27FC236}">
                <a16:creationId xmlns:a16="http://schemas.microsoft.com/office/drawing/2014/main" id="{7BA2E1F9-4AD4-A744-8607-FD620C51C8BB}"/>
              </a:ext>
            </a:extLst>
          </p:cNvPr>
          <p:cNvSpPr txBox="1">
            <a:spLocks noChangeArrowheads="1"/>
          </p:cNvSpPr>
          <p:nvPr/>
        </p:nvSpPr>
        <p:spPr bwMode="auto">
          <a:xfrm>
            <a:off x="1519057" y="4664487"/>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2016</a:t>
            </a:r>
          </a:p>
        </p:txBody>
      </p:sp>
      <p:sp>
        <p:nvSpPr>
          <p:cNvPr id="6" name="Text Box 7">
            <a:extLst>
              <a:ext uri="{FF2B5EF4-FFF2-40B4-BE49-F238E27FC236}">
                <a16:creationId xmlns:a16="http://schemas.microsoft.com/office/drawing/2014/main" id="{63B299E7-3694-2763-640D-E4BDF071C310}"/>
              </a:ext>
            </a:extLst>
          </p:cNvPr>
          <p:cNvSpPr txBox="1">
            <a:spLocks noChangeArrowheads="1"/>
          </p:cNvSpPr>
          <p:nvPr/>
        </p:nvSpPr>
        <p:spPr bwMode="auto">
          <a:xfrm>
            <a:off x="1826679" y="4666273"/>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2018</a:t>
            </a:r>
          </a:p>
        </p:txBody>
      </p:sp>
      <p:sp>
        <p:nvSpPr>
          <p:cNvPr id="7" name="Text Box 7">
            <a:extLst>
              <a:ext uri="{FF2B5EF4-FFF2-40B4-BE49-F238E27FC236}">
                <a16:creationId xmlns:a16="http://schemas.microsoft.com/office/drawing/2014/main" id="{D9B6B3D4-9938-BADA-67DF-4152F735F328}"/>
              </a:ext>
            </a:extLst>
          </p:cNvPr>
          <p:cNvSpPr txBox="1">
            <a:spLocks noChangeArrowheads="1"/>
          </p:cNvSpPr>
          <p:nvPr/>
        </p:nvSpPr>
        <p:spPr bwMode="auto">
          <a:xfrm>
            <a:off x="2105942" y="4664487"/>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2020</a:t>
            </a:r>
          </a:p>
        </p:txBody>
      </p:sp>
      <p:sp>
        <p:nvSpPr>
          <p:cNvPr id="8" name="Text Box 7">
            <a:extLst>
              <a:ext uri="{FF2B5EF4-FFF2-40B4-BE49-F238E27FC236}">
                <a16:creationId xmlns:a16="http://schemas.microsoft.com/office/drawing/2014/main" id="{0719BBA8-8EE6-4A5F-AF22-20572F9B44C9}"/>
              </a:ext>
            </a:extLst>
          </p:cNvPr>
          <p:cNvSpPr txBox="1">
            <a:spLocks noChangeArrowheads="1"/>
          </p:cNvSpPr>
          <p:nvPr/>
        </p:nvSpPr>
        <p:spPr bwMode="auto">
          <a:xfrm>
            <a:off x="2410742" y="4664487"/>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2022</a:t>
            </a:r>
          </a:p>
        </p:txBody>
      </p:sp>
      <p:sp>
        <p:nvSpPr>
          <p:cNvPr id="9" name="Text Box 7">
            <a:extLst>
              <a:ext uri="{FF2B5EF4-FFF2-40B4-BE49-F238E27FC236}">
                <a16:creationId xmlns:a16="http://schemas.microsoft.com/office/drawing/2014/main" id="{07F8D52C-B881-9349-E537-C08157E73E35}"/>
              </a:ext>
            </a:extLst>
          </p:cNvPr>
          <p:cNvSpPr txBox="1">
            <a:spLocks noChangeArrowheads="1"/>
          </p:cNvSpPr>
          <p:nvPr/>
        </p:nvSpPr>
        <p:spPr bwMode="auto">
          <a:xfrm>
            <a:off x="2692352" y="4664487"/>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2024</a:t>
            </a:r>
          </a:p>
        </p:txBody>
      </p:sp>
      <p:sp>
        <p:nvSpPr>
          <p:cNvPr id="10" name="Text Box 7">
            <a:extLst>
              <a:ext uri="{FF2B5EF4-FFF2-40B4-BE49-F238E27FC236}">
                <a16:creationId xmlns:a16="http://schemas.microsoft.com/office/drawing/2014/main" id="{8C7D9505-0F6A-A1C8-3009-5D03E9E03CA9}"/>
              </a:ext>
            </a:extLst>
          </p:cNvPr>
          <p:cNvSpPr txBox="1">
            <a:spLocks noChangeArrowheads="1"/>
          </p:cNvSpPr>
          <p:nvPr/>
        </p:nvSpPr>
        <p:spPr bwMode="auto">
          <a:xfrm>
            <a:off x="2971800" y="4664487"/>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2025</a:t>
            </a:r>
          </a:p>
        </p:txBody>
      </p:sp>
      <p:sp>
        <p:nvSpPr>
          <p:cNvPr id="11" name="Text Box 7">
            <a:extLst>
              <a:ext uri="{FF2B5EF4-FFF2-40B4-BE49-F238E27FC236}">
                <a16:creationId xmlns:a16="http://schemas.microsoft.com/office/drawing/2014/main" id="{7F9C061A-CC65-793E-9C9C-DD4BBA99098C}"/>
              </a:ext>
            </a:extLst>
          </p:cNvPr>
          <p:cNvSpPr txBox="1">
            <a:spLocks noChangeArrowheads="1"/>
          </p:cNvSpPr>
          <p:nvPr/>
        </p:nvSpPr>
        <p:spPr bwMode="auto">
          <a:xfrm>
            <a:off x="3852446" y="466270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2014</a:t>
            </a:r>
          </a:p>
        </p:txBody>
      </p:sp>
      <p:sp>
        <p:nvSpPr>
          <p:cNvPr id="12" name="Text Box 7">
            <a:extLst>
              <a:ext uri="{FF2B5EF4-FFF2-40B4-BE49-F238E27FC236}">
                <a16:creationId xmlns:a16="http://schemas.microsoft.com/office/drawing/2014/main" id="{17B1F4AA-725E-D6CB-3A33-D6677BD02F47}"/>
              </a:ext>
            </a:extLst>
          </p:cNvPr>
          <p:cNvSpPr txBox="1">
            <a:spLocks noChangeArrowheads="1"/>
          </p:cNvSpPr>
          <p:nvPr/>
        </p:nvSpPr>
        <p:spPr bwMode="auto">
          <a:xfrm>
            <a:off x="4157246" y="4662701"/>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2016</a:t>
            </a:r>
          </a:p>
        </p:txBody>
      </p:sp>
      <p:sp>
        <p:nvSpPr>
          <p:cNvPr id="13" name="Text Box 7">
            <a:extLst>
              <a:ext uri="{FF2B5EF4-FFF2-40B4-BE49-F238E27FC236}">
                <a16:creationId xmlns:a16="http://schemas.microsoft.com/office/drawing/2014/main" id="{2F50F594-E196-B441-3215-90D1FF430A81}"/>
              </a:ext>
            </a:extLst>
          </p:cNvPr>
          <p:cNvSpPr txBox="1">
            <a:spLocks noChangeArrowheads="1"/>
          </p:cNvSpPr>
          <p:nvPr/>
        </p:nvSpPr>
        <p:spPr bwMode="auto">
          <a:xfrm>
            <a:off x="4396595" y="4664487"/>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2018</a:t>
            </a:r>
          </a:p>
        </p:txBody>
      </p:sp>
      <p:sp>
        <p:nvSpPr>
          <p:cNvPr id="14" name="Text Box 7">
            <a:extLst>
              <a:ext uri="{FF2B5EF4-FFF2-40B4-BE49-F238E27FC236}">
                <a16:creationId xmlns:a16="http://schemas.microsoft.com/office/drawing/2014/main" id="{6E14BA15-992D-B705-DA75-DAF5DEFB2194}"/>
              </a:ext>
            </a:extLst>
          </p:cNvPr>
          <p:cNvSpPr txBox="1">
            <a:spLocks noChangeArrowheads="1"/>
          </p:cNvSpPr>
          <p:nvPr/>
        </p:nvSpPr>
        <p:spPr bwMode="auto">
          <a:xfrm>
            <a:off x="4675858" y="466270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2020</a:t>
            </a:r>
          </a:p>
        </p:txBody>
      </p:sp>
      <p:sp>
        <p:nvSpPr>
          <p:cNvPr id="15" name="Text Box 7">
            <a:extLst>
              <a:ext uri="{FF2B5EF4-FFF2-40B4-BE49-F238E27FC236}">
                <a16:creationId xmlns:a16="http://schemas.microsoft.com/office/drawing/2014/main" id="{691E7739-A650-C4FD-B027-EAEC8A0844D3}"/>
              </a:ext>
            </a:extLst>
          </p:cNvPr>
          <p:cNvSpPr txBox="1">
            <a:spLocks noChangeArrowheads="1"/>
          </p:cNvSpPr>
          <p:nvPr/>
        </p:nvSpPr>
        <p:spPr bwMode="auto">
          <a:xfrm>
            <a:off x="4980658" y="466270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2022</a:t>
            </a:r>
          </a:p>
        </p:txBody>
      </p:sp>
      <p:sp>
        <p:nvSpPr>
          <p:cNvPr id="16" name="Text Box 7">
            <a:extLst>
              <a:ext uri="{FF2B5EF4-FFF2-40B4-BE49-F238E27FC236}">
                <a16:creationId xmlns:a16="http://schemas.microsoft.com/office/drawing/2014/main" id="{47CBC926-8BBD-3EE0-B9A3-C75A36614909}"/>
              </a:ext>
            </a:extLst>
          </p:cNvPr>
          <p:cNvSpPr txBox="1">
            <a:spLocks noChangeArrowheads="1"/>
          </p:cNvSpPr>
          <p:nvPr/>
        </p:nvSpPr>
        <p:spPr bwMode="auto">
          <a:xfrm>
            <a:off x="5262268" y="466270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2024</a:t>
            </a:r>
          </a:p>
        </p:txBody>
      </p:sp>
      <p:sp>
        <p:nvSpPr>
          <p:cNvPr id="17" name="Text Box 7">
            <a:extLst>
              <a:ext uri="{FF2B5EF4-FFF2-40B4-BE49-F238E27FC236}">
                <a16:creationId xmlns:a16="http://schemas.microsoft.com/office/drawing/2014/main" id="{DCEE76BF-B8E3-7467-5E98-A1F605C6E572}"/>
              </a:ext>
            </a:extLst>
          </p:cNvPr>
          <p:cNvSpPr txBox="1">
            <a:spLocks noChangeArrowheads="1"/>
          </p:cNvSpPr>
          <p:nvPr/>
        </p:nvSpPr>
        <p:spPr bwMode="auto">
          <a:xfrm>
            <a:off x="5541716" y="4662701"/>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2025</a:t>
            </a:r>
          </a:p>
        </p:txBody>
      </p:sp>
      <p:sp>
        <p:nvSpPr>
          <p:cNvPr id="18" name="Text Box 7">
            <a:extLst>
              <a:ext uri="{FF2B5EF4-FFF2-40B4-BE49-F238E27FC236}">
                <a16:creationId xmlns:a16="http://schemas.microsoft.com/office/drawing/2014/main" id="{E2A45581-E1E8-C42F-4D65-B0F3868AD92A}"/>
              </a:ext>
            </a:extLst>
          </p:cNvPr>
          <p:cNvSpPr txBox="1">
            <a:spLocks noChangeArrowheads="1"/>
          </p:cNvSpPr>
          <p:nvPr/>
        </p:nvSpPr>
        <p:spPr bwMode="auto">
          <a:xfrm>
            <a:off x="6422661" y="4648200"/>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2014</a:t>
            </a:r>
          </a:p>
        </p:txBody>
      </p:sp>
      <p:sp>
        <p:nvSpPr>
          <p:cNvPr id="19" name="Text Box 7">
            <a:extLst>
              <a:ext uri="{FF2B5EF4-FFF2-40B4-BE49-F238E27FC236}">
                <a16:creationId xmlns:a16="http://schemas.microsoft.com/office/drawing/2014/main" id="{C50888AD-0C65-9DFC-CC98-A46015C5625A}"/>
              </a:ext>
            </a:extLst>
          </p:cNvPr>
          <p:cNvSpPr txBox="1">
            <a:spLocks noChangeArrowheads="1"/>
          </p:cNvSpPr>
          <p:nvPr/>
        </p:nvSpPr>
        <p:spPr bwMode="auto">
          <a:xfrm>
            <a:off x="6701634" y="4648200"/>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2016</a:t>
            </a:r>
          </a:p>
        </p:txBody>
      </p:sp>
      <p:sp>
        <p:nvSpPr>
          <p:cNvPr id="20" name="Text Box 7">
            <a:extLst>
              <a:ext uri="{FF2B5EF4-FFF2-40B4-BE49-F238E27FC236}">
                <a16:creationId xmlns:a16="http://schemas.microsoft.com/office/drawing/2014/main" id="{60937D41-70D4-952B-452A-26DC3722363E}"/>
              </a:ext>
            </a:extLst>
          </p:cNvPr>
          <p:cNvSpPr txBox="1">
            <a:spLocks noChangeArrowheads="1"/>
          </p:cNvSpPr>
          <p:nvPr/>
        </p:nvSpPr>
        <p:spPr bwMode="auto">
          <a:xfrm>
            <a:off x="7009256" y="4649986"/>
            <a:ext cx="338554" cy="729734"/>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2018</a:t>
            </a:r>
          </a:p>
        </p:txBody>
      </p:sp>
      <p:sp>
        <p:nvSpPr>
          <p:cNvPr id="21" name="Text Box 7">
            <a:extLst>
              <a:ext uri="{FF2B5EF4-FFF2-40B4-BE49-F238E27FC236}">
                <a16:creationId xmlns:a16="http://schemas.microsoft.com/office/drawing/2014/main" id="{52DA2CA1-B018-BC0E-D0A9-25B23A41B748}"/>
              </a:ext>
            </a:extLst>
          </p:cNvPr>
          <p:cNvSpPr txBox="1">
            <a:spLocks noChangeArrowheads="1"/>
          </p:cNvSpPr>
          <p:nvPr/>
        </p:nvSpPr>
        <p:spPr bwMode="auto">
          <a:xfrm>
            <a:off x="7288519" y="4648200"/>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2020</a:t>
            </a:r>
          </a:p>
        </p:txBody>
      </p:sp>
      <p:sp>
        <p:nvSpPr>
          <p:cNvPr id="22" name="Text Box 7">
            <a:extLst>
              <a:ext uri="{FF2B5EF4-FFF2-40B4-BE49-F238E27FC236}">
                <a16:creationId xmlns:a16="http://schemas.microsoft.com/office/drawing/2014/main" id="{8E433DBB-945D-A6B8-E009-4ACE6A73905A}"/>
              </a:ext>
            </a:extLst>
          </p:cNvPr>
          <p:cNvSpPr txBox="1">
            <a:spLocks noChangeArrowheads="1"/>
          </p:cNvSpPr>
          <p:nvPr/>
        </p:nvSpPr>
        <p:spPr bwMode="auto">
          <a:xfrm>
            <a:off x="7593319" y="4648200"/>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2022</a:t>
            </a:r>
          </a:p>
        </p:txBody>
      </p:sp>
      <p:sp>
        <p:nvSpPr>
          <p:cNvPr id="23" name="Text Box 7">
            <a:extLst>
              <a:ext uri="{FF2B5EF4-FFF2-40B4-BE49-F238E27FC236}">
                <a16:creationId xmlns:a16="http://schemas.microsoft.com/office/drawing/2014/main" id="{FED9AFDA-5CB1-E0C1-D607-A57EABA93F86}"/>
              </a:ext>
            </a:extLst>
          </p:cNvPr>
          <p:cNvSpPr txBox="1">
            <a:spLocks noChangeArrowheads="1"/>
          </p:cNvSpPr>
          <p:nvPr/>
        </p:nvSpPr>
        <p:spPr bwMode="auto">
          <a:xfrm>
            <a:off x="7874929" y="4648200"/>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2024</a:t>
            </a:r>
          </a:p>
        </p:txBody>
      </p:sp>
      <p:sp>
        <p:nvSpPr>
          <p:cNvPr id="24" name="Text Box 7">
            <a:extLst>
              <a:ext uri="{FF2B5EF4-FFF2-40B4-BE49-F238E27FC236}">
                <a16:creationId xmlns:a16="http://schemas.microsoft.com/office/drawing/2014/main" id="{23A80043-E32A-A4F2-F465-48184E59DE85}"/>
              </a:ext>
            </a:extLst>
          </p:cNvPr>
          <p:cNvSpPr txBox="1">
            <a:spLocks noChangeArrowheads="1"/>
          </p:cNvSpPr>
          <p:nvPr/>
        </p:nvSpPr>
        <p:spPr bwMode="auto">
          <a:xfrm>
            <a:off x="8154377" y="4648200"/>
            <a:ext cx="338554" cy="731520"/>
          </a:xfrm>
          <a:prstGeom prst="rect">
            <a:avLst/>
          </a:prstGeom>
          <a:noFill/>
          <a:ln w="19050">
            <a:noFill/>
            <a:miter lim="800000"/>
            <a:headEnd/>
            <a:tailEnd/>
          </a:ln>
          <a:effectLst/>
        </p:spPr>
        <p:txBody>
          <a:bodyPr vert="vert" wrap="square">
            <a:spAutoFit/>
          </a:bodyPr>
          <a:lstStyle/>
          <a:p>
            <a:pPr algn="ctr" eaLnBrk="0" hangingPunct="0">
              <a:defRPr/>
            </a:pPr>
            <a:r>
              <a:rPr lang="en-US" sz="1000" b="1" dirty="0">
                <a:solidFill>
                  <a:schemeClr val="bg1"/>
                </a:solidFill>
                <a:latin typeface="Gill Sans MT" pitchFamily="34" charset="0"/>
              </a:rPr>
              <a:t>2025</a:t>
            </a:r>
          </a:p>
        </p:txBody>
      </p:sp>
    </p:spTree>
    <p:extLst>
      <p:ext uri="{BB962C8B-B14F-4D97-AF65-F5344CB8AC3E}">
        <p14:creationId xmlns:p14="http://schemas.microsoft.com/office/powerpoint/2010/main" val="1785433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C4E39-1A26-B02E-C4C7-9B9D969B85B4}"/>
            </a:ext>
          </a:extLst>
        </p:cNvPr>
        <p:cNvGrpSpPr/>
        <p:nvPr/>
      </p:nvGrpSpPr>
      <p:grpSpPr>
        <a:xfrm>
          <a:off x="0" y="0"/>
          <a:ext cx="0" cy="0"/>
          <a:chOff x="0" y="0"/>
          <a:chExt cx="0" cy="0"/>
        </a:xfrm>
      </p:grpSpPr>
      <p:sp>
        <p:nvSpPr>
          <p:cNvPr id="18438" name="Text Box 6">
            <a:extLst>
              <a:ext uri="{FF2B5EF4-FFF2-40B4-BE49-F238E27FC236}">
                <a16:creationId xmlns:a16="http://schemas.microsoft.com/office/drawing/2014/main" id="{ACA73DAF-8FA3-F725-746D-EB197084ADD0}"/>
              </a:ext>
            </a:extLst>
          </p:cNvPr>
          <p:cNvSpPr txBox="1">
            <a:spLocks noChangeArrowheads="1"/>
          </p:cNvSpPr>
          <p:nvPr/>
        </p:nvSpPr>
        <p:spPr bwMode="auto">
          <a:xfrm>
            <a:off x="231913" y="457200"/>
            <a:ext cx="8686800" cy="945515"/>
          </a:xfrm>
          <a:prstGeom prst="rect">
            <a:avLst/>
          </a:prstGeom>
          <a:noFill/>
          <a:ln w="9525">
            <a:noFill/>
            <a:miter lim="800000"/>
            <a:headEnd/>
            <a:tailEnd/>
          </a:ln>
          <a:effectLst/>
        </p:spPr>
        <p:txBody>
          <a:bodyPr>
            <a:spAutoFit/>
          </a:bodyPr>
          <a:lstStyle/>
          <a:p>
            <a:pPr algn="ctr" eaLnBrk="0" hangingPunct="0">
              <a:lnSpc>
                <a:spcPct val="90000"/>
              </a:lnSpc>
              <a:defRPr/>
            </a:pPr>
            <a:r>
              <a:rPr lang="en-US" sz="4000" b="1" dirty="0">
                <a:solidFill>
                  <a:srgbClr val="768591"/>
                </a:solidFill>
                <a:latin typeface="Gill Sans MT" pitchFamily="34" charset="0"/>
              </a:rPr>
              <a:t>Attitudes Toward Vaping Nicotine</a:t>
            </a:r>
          </a:p>
          <a:p>
            <a:pPr algn="ctr" eaLnBrk="0" hangingPunct="0">
              <a:lnSpc>
                <a:spcPct val="90000"/>
              </a:lnSpc>
              <a:defRPr/>
            </a:pPr>
            <a:r>
              <a:rPr lang="en-US" b="1" dirty="0">
                <a:latin typeface="Gill Sans MT" pitchFamily="34" charset="0"/>
              </a:rPr>
              <a:t>Grades 6 through 12 | 2019 to 2025</a:t>
            </a:r>
          </a:p>
        </p:txBody>
      </p:sp>
      <p:graphicFrame>
        <p:nvGraphicFramePr>
          <p:cNvPr id="2" name="Object 7">
            <a:extLst>
              <a:ext uri="{FF2B5EF4-FFF2-40B4-BE49-F238E27FC236}">
                <a16:creationId xmlns:a16="http://schemas.microsoft.com/office/drawing/2014/main" id="{4F2686EF-1BA4-A1EB-2430-822300A2F4BB}"/>
              </a:ext>
            </a:extLst>
          </p:cNvPr>
          <p:cNvGraphicFramePr>
            <a:graphicFrameLocks noChangeAspect="1"/>
          </p:cNvGraphicFramePr>
          <p:nvPr>
            <p:extLst>
              <p:ext uri="{D42A27DB-BD31-4B8C-83A1-F6EECF244321}">
                <p14:modId xmlns:p14="http://schemas.microsoft.com/office/powerpoint/2010/main" val="2182284077"/>
              </p:ext>
            </p:extLst>
          </p:nvPr>
        </p:nvGraphicFramePr>
        <p:xfrm>
          <a:off x="233363" y="1727200"/>
          <a:ext cx="8664575" cy="5003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5">
            <a:extLst>
              <a:ext uri="{FF2B5EF4-FFF2-40B4-BE49-F238E27FC236}">
                <a16:creationId xmlns:a16="http://schemas.microsoft.com/office/drawing/2014/main" id="{B9CBE18B-D402-3479-B3E6-FCB88041DA73}"/>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26</a:t>
            </a:fld>
            <a:endParaRPr lang="en-US" sz="1400" dirty="0">
              <a:latin typeface="Gill Sans MT" panose="020B0502020104020203" pitchFamily="34" charset="0"/>
            </a:endParaRPr>
          </a:p>
        </p:txBody>
      </p:sp>
    </p:spTree>
    <p:extLst>
      <p:ext uri="{BB962C8B-B14F-4D97-AF65-F5344CB8AC3E}">
        <p14:creationId xmlns:p14="http://schemas.microsoft.com/office/powerpoint/2010/main" val="1394955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D65F9-3F81-F862-AC47-940685098D7D}"/>
            </a:ext>
          </a:extLst>
        </p:cNvPr>
        <p:cNvGrpSpPr/>
        <p:nvPr/>
      </p:nvGrpSpPr>
      <p:grpSpPr>
        <a:xfrm>
          <a:off x="0" y="0"/>
          <a:ext cx="0" cy="0"/>
          <a:chOff x="0" y="0"/>
          <a:chExt cx="0" cy="0"/>
        </a:xfrm>
      </p:grpSpPr>
      <p:sp>
        <p:nvSpPr>
          <p:cNvPr id="2" name="L-Shape 1">
            <a:extLst>
              <a:ext uri="{FF2B5EF4-FFF2-40B4-BE49-F238E27FC236}">
                <a16:creationId xmlns:a16="http://schemas.microsoft.com/office/drawing/2014/main" id="{758C46C8-0769-1E5B-A15F-C4C1B93FE608}"/>
              </a:ext>
            </a:extLst>
          </p:cNvPr>
          <p:cNvSpPr>
            <a:spLocks noChangeAspect="1"/>
          </p:cNvSpPr>
          <p:nvPr/>
        </p:nvSpPr>
        <p:spPr>
          <a:xfrm rot="13500000">
            <a:off x="-17649" y="2367831"/>
            <a:ext cx="2122339" cy="2122339"/>
          </a:xfrm>
          <a:prstGeom prst="corner">
            <a:avLst>
              <a:gd name="adj1" fmla="val 20121"/>
              <a:gd name="adj2" fmla="val 202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4" name="Title 1">
            <a:extLst>
              <a:ext uri="{FF2B5EF4-FFF2-40B4-BE49-F238E27FC236}">
                <a16:creationId xmlns:a16="http://schemas.microsoft.com/office/drawing/2014/main" id="{A636FD79-0001-B4DE-8EFE-A0F8460A9012}"/>
              </a:ext>
            </a:extLst>
          </p:cNvPr>
          <p:cNvSpPr txBox="1">
            <a:spLocks/>
          </p:cNvSpPr>
          <p:nvPr/>
        </p:nvSpPr>
        <p:spPr>
          <a:xfrm>
            <a:off x="2971800" y="838200"/>
            <a:ext cx="5791200" cy="5791200"/>
          </a:xfrm>
          <a:prstGeom prst="rect">
            <a:avLst/>
          </a:prstGeom>
        </p:spPr>
        <p:txBody>
          <a:bodyPr vert="horz" lIns="0" tIns="45720" rIns="0" bIns="45720" rtlCol="0" anchor="ctr">
            <a:noAutofit/>
          </a:bodyPr>
          <a:lstStyle>
            <a:lvl1pPr algn="l" defTabSz="1097253" rtl="0" eaLnBrk="1" latinLnBrk="0" hangingPunct="1">
              <a:lnSpc>
                <a:spcPct val="90000"/>
              </a:lnSpc>
              <a:spcBef>
                <a:spcPct val="0"/>
              </a:spcBef>
              <a:buNone/>
              <a:defRPr sz="3600" b="0" i="0" kern="1200">
                <a:solidFill>
                  <a:schemeClr val="tx1"/>
                </a:solidFill>
                <a:latin typeface="DM Sans Medium" pitchFamily="2" charset="77"/>
                <a:ea typeface="DM Sans Medium" charset="0"/>
                <a:cs typeface="DM Sans Medium" charset="0"/>
              </a:defRPr>
            </a:lvl1pPr>
          </a:lstStyle>
          <a:p>
            <a:pPr marL="463550" marR="0" lvl="0" indent="-457200" defTabSz="342900" fontAlgn="auto">
              <a:lnSpc>
                <a:spcPct val="100000"/>
              </a:lnSpc>
              <a:spcBef>
                <a:spcPts val="125"/>
              </a:spcBef>
              <a:spcAft>
                <a:spcPts val="2400"/>
              </a:spcAft>
              <a:buClr>
                <a:srgbClr val="5BCBF5"/>
              </a:buClr>
              <a:buSzPct val="125000"/>
              <a:buFont typeface="Wingdings" panose="05000000000000000000" pitchFamily="2" charset="2"/>
              <a:buChar char="§"/>
              <a:defRPr/>
            </a:pPr>
            <a:r>
              <a:rPr lang="en-US" dirty="0">
                <a:latin typeface="DM Sans Medium" pitchFamily="2" charset="0"/>
                <a:ea typeface="+mn-ea"/>
                <a:cs typeface="+mn-cs"/>
              </a:rPr>
              <a:t>Florida students report very low rates for other illicit drugs.</a:t>
            </a:r>
          </a:p>
          <a:p>
            <a:pPr marL="463550" marR="0" lvl="0" indent="-457200" defTabSz="342900" fontAlgn="auto">
              <a:lnSpc>
                <a:spcPct val="100000"/>
              </a:lnSpc>
              <a:spcBef>
                <a:spcPts val="125"/>
              </a:spcBef>
              <a:spcAft>
                <a:spcPts val="900"/>
              </a:spcAft>
              <a:buClr>
                <a:srgbClr val="5BCBF5"/>
              </a:buClr>
              <a:buSzPct val="125000"/>
              <a:buFont typeface="Wingdings" panose="05000000000000000000" pitchFamily="2" charset="2"/>
              <a:buChar char="§"/>
              <a:defRPr/>
            </a:pPr>
            <a:r>
              <a:rPr lang="en-US" dirty="0">
                <a:latin typeface="DM Sans Medium" pitchFamily="2" charset="0"/>
                <a:ea typeface="+mn-ea"/>
                <a:cs typeface="+mn-cs"/>
              </a:rPr>
              <a:t>This includes the unauthorized use of prescription drugs.</a:t>
            </a:r>
          </a:p>
          <a:p>
            <a:pPr marL="0" marR="0" lvl="0" indent="0" algn="l" defTabSz="1097253"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DM Sans Medium" pitchFamily="2" charset="77"/>
            </a:endParaRPr>
          </a:p>
        </p:txBody>
      </p:sp>
      <p:sp>
        <p:nvSpPr>
          <p:cNvPr id="3" name="Text Box 5">
            <a:extLst>
              <a:ext uri="{FF2B5EF4-FFF2-40B4-BE49-F238E27FC236}">
                <a16:creationId xmlns:a16="http://schemas.microsoft.com/office/drawing/2014/main" id="{6A6EC131-F418-A91E-E56E-C8257C89A934}"/>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27</a:t>
            </a:fld>
            <a:endParaRPr lang="en-US" sz="1400" dirty="0">
              <a:latin typeface="Gill Sans MT" panose="020B0502020104020203" pitchFamily="34" charset="0"/>
            </a:endParaRPr>
          </a:p>
        </p:txBody>
      </p:sp>
    </p:spTree>
    <p:extLst>
      <p:ext uri="{BB962C8B-B14F-4D97-AF65-F5344CB8AC3E}">
        <p14:creationId xmlns:p14="http://schemas.microsoft.com/office/powerpoint/2010/main" val="711098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ext Box 6"/>
          <p:cNvSpPr txBox="1">
            <a:spLocks noChangeArrowheads="1"/>
          </p:cNvSpPr>
          <p:nvPr/>
        </p:nvSpPr>
        <p:spPr bwMode="auto">
          <a:xfrm>
            <a:off x="231913" y="5334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Past-30-Day ATOD Prevalence</a:t>
            </a:r>
          </a:p>
          <a:p>
            <a:pPr algn="ctr" eaLnBrk="0" hangingPunct="0">
              <a:lnSpc>
                <a:spcPct val="90000"/>
              </a:lnSpc>
              <a:defRPr/>
            </a:pPr>
            <a:r>
              <a:rPr lang="en-US" b="1" dirty="0">
                <a:latin typeface="Gill Sans MT" pitchFamily="34" charset="0"/>
              </a:rPr>
              <a:t>Middle School</a:t>
            </a:r>
          </a:p>
        </p:txBody>
      </p:sp>
      <p:graphicFrame>
        <p:nvGraphicFramePr>
          <p:cNvPr id="3074" name="Object 7"/>
          <p:cNvGraphicFramePr>
            <a:graphicFrameLocks noChangeAspect="1"/>
          </p:cNvGraphicFramePr>
          <p:nvPr>
            <p:extLst>
              <p:ext uri="{D42A27DB-BD31-4B8C-83A1-F6EECF244321}">
                <p14:modId xmlns:p14="http://schemas.microsoft.com/office/powerpoint/2010/main" val="2304573574"/>
              </p:ext>
            </p:extLst>
          </p:nvPr>
        </p:nvGraphicFramePr>
        <p:xfrm>
          <a:off x="152400" y="1676400"/>
          <a:ext cx="8699500" cy="4471988"/>
        </p:xfrm>
        <a:graphic>
          <a:graphicData uri="http://schemas.openxmlformats.org/presentationml/2006/ole">
            <mc:AlternateContent xmlns:mc="http://schemas.openxmlformats.org/markup-compatibility/2006">
              <mc:Choice xmlns:v="urn:schemas-microsoft-com:vml" Requires="v">
                <p:oleObj name="Worksheet" r:id="rId3" imgW="7305723" imgH="3981385" progId="Excel.Sheet.8">
                  <p:embed/>
                </p:oleObj>
              </mc:Choice>
              <mc:Fallback>
                <p:oleObj name="Worksheet" r:id="rId3" imgW="7305723" imgH="3981385" progId="Excel.Sheet.8">
                  <p:embed/>
                  <p:pic>
                    <p:nvPicPr>
                      <p:cNvPr id="3074" name="Object 7"/>
                      <p:cNvPicPr>
                        <a:picLocks noChangeAspect="1" noChangeArrowheads="1"/>
                      </p:cNvPicPr>
                      <p:nvPr/>
                    </p:nvPicPr>
                    <p:blipFill>
                      <a:blip r:embed="rId4"/>
                      <a:srcRect/>
                      <a:stretch>
                        <a:fillRect/>
                      </a:stretch>
                    </p:blipFill>
                    <p:spPr bwMode="auto">
                      <a:xfrm>
                        <a:off x="152400" y="1676400"/>
                        <a:ext cx="8699500" cy="4471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28</a:t>
            </a:fld>
            <a:endParaRPr lang="en-US" sz="1400" dirty="0">
              <a:latin typeface="Gill Sans MT" panose="020B0502020104020203" pitchFamily="34" charset="0"/>
            </a:endParaRPr>
          </a:p>
        </p:txBody>
      </p:sp>
    </p:spTree>
    <p:extLst>
      <p:ext uri="{BB962C8B-B14F-4D97-AF65-F5344CB8AC3E}">
        <p14:creationId xmlns:p14="http://schemas.microsoft.com/office/powerpoint/2010/main" val="935934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ext Box 6"/>
          <p:cNvSpPr txBox="1">
            <a:spLocks noChangeArrowheads="1"/>
          </p:cNvSpPr>
          <p:nvPr/>
        </p:nvSpPr>
        <p:spPr bwMode="auto">
          <a:xfrm>
            <a:off x="228600" y="5334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a:solidFill>
                  <a:srgbClr val="768591"/>
                </a:solidFill>
                <a:latin typeface="Gill Sans MT" pitchFamily="34" charset="0"/>
              </a:rPr>
              <a:t>Past-30-Day ATOD Prevalence</a:t>
            </a:r>
            <a:endParaRPr lang="en-US" sz="4300" b="1" dirty="0">
              <a:solidFill>
                <a:srgbClr val="768591"/>
              </a:solidFill>
              <a:latin typeface="Gill Sans MT" pitchFamily="34" charset="0"/>
            </a:endParaRPr>
          </a:p>
          <a:p>
            <a:pPr algn="ctr" eaLnBrk="0" hangingPunct="0">
              <a:lnSpc>
                <a:spcPct val="90000"/>
              </a:lnSpc>
              <a:defRPr/>
            </a:pPr>
            <a:r>
              <a:rPr lang="en-US" b="1" dirty="0">
                <a:latin typeface="Gill Sans MT" pitchFamily="34" charset="0"/>
              </a:rPr>
              <a:t>High School</a:t>
            </a:r>
          </a:p>
        </p:txBody>
      </p:sp>
      <p:graphicFrame>
        <p:nvGraphicFramePr>
          <p:cNvPr id="3074" name="Object 7"/>
          <p:cNvGraphicFramePr>
            <a:graphicFrameLocks noChangeAspect="1"/>
          </p:cNvGraphicFramePr>
          <p:nvPr>
            <p:extLst>
              <p:ext uri="{D42A27DB-BD31-4B8C-83A1-F6EECF244321}">
                <p14:modId xmlns:p14="http://schemas.microsoft.com/office/powerpoint/2010/main" val="3701532612"/>
              </p:ext>
            </p:extLst>
          </p:nvPr>
        </p:nvGraphicFramePr>
        <p:xfrm>
          <a:off x="268288" y="1622425"/>
          <a:ext cx="8661400" cy="4695825"/>
        </p:xfrm>
        <a:graphic>
          <a:graphicData uri="http://schemas.openxmlformats.org/presentationml/2006/ole">
            <mc:AlternateContent xmlns:mc="http://schemas.openxmlformats.org/markup-compatibility/2006">
              <mc:Choice xmlns:v="urn:schemas-microsoft-com:vml" Requires="v">
                <p:oleObj name="Worksheet" r:id="rId3" imgW="7477019" imgH="4200466" progId="Excel.Sheet.8">
                  <p:embed/>
                </p:oleObj>
              </mc:Choice>
              <mc:Fallback>
                <p:oleObj name="Worksheet" r:id="rId3" imgW="7477019" imgH="4200466" progId="Excel.Sheet.8">
                  <p:embed/>
                  <p:pic>
                    <p:nvPicPr>
                      <p:cNvPr id="3074" name="Object 7"/>
                      <p:cNvPicPr>
                        <a:picLocks noChangeAspect="1" noChangeArrowheads="1"/>
                      </p:cNvPicPr>
                      <p:nvPr/>
                    </p:nvPicPr>
                    <p:blipFill>
                      <a:blip r:embed="rId4"/>
                      <a:srcRect/>
                      <a:stretch>
                        <a:fillRect/>
                      </a:stretch>
                    </p:blipFill>
                    <p:spPr bwMode="auto">
                      <a:xfrm>
                        <a:off x="268288" y="1622425"/>
                        <a:ext cx="8661400"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29</a:t>
            </a:fld>
            <a:endParaRPr lang="en-US" sz="1400" dirty="0">
              <a:latin typeface="Gill Sans MT" panose="020B0502020104020203" pitchFamily="34" charset="0"/>
            </a:endParaRPr>
          </a:p>
        </p:txBody>
      </p:sp>
    </p:spTree>
    <p:extLst>
      <p:ext uri="{BB962C8B-B14F-4D97-AF65-F5344CB8AC3E}">
        <p14:creationId xmlns:p14="http://schemas.microsoft.com/office/powerpoint/2010/main" val="4167349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ADB4E-BE17-B46F-8C28-8B25D45695B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9D01D26-2C7C-4235-A5ED-9786269549D2}"/>
              </a:ext>
            </a:extLst>
          </p:cNvPr>
          <p:cNvSpPr/>
          <p:nvPr/>
        </p:nvSpPr>
        <p:spPr>
          <a:xfrm>
            <a:off x="3733800" y="1082367"/>
            <a:ext cx="3276600" cy="1567529"/>
          </a:xfrm>
          <a:prstGeom prst="rect">
            <a:avLst/>
          </a:prstGeom>
          <a:solidFill>
            <a:schemeClr val="accent1">
              <a:lumMod val="20000"/>
              <a:lumOff val="8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Rectangle 2">
            <a:extLst>
              <a:ext uri="{FF2B5EF4-FFF2-40B4-BE49-F238E27FC236}">
                <a16:creationId xmlns:a16="http://schemas.microsoft.com/office/drawing/2014/main" id="{B58BAEDE-C99B-E39F-F95E-649179E124AA}"/>
              </a:ext>
            </a:extLst>
          </p:cNvPr>
          <p:cNvSpPr/>
          <p:nvPr/>
        </p:nvSpPr>
        <p:spPr>
          <a:xfrm>
            <a:off x="533400" y="1082367"/>
            <a:ext cx="3200400" cy="4705855"/>
          </a:xfrm>
          <a:prstGeom prst="rect">
            <a:avLst/>
          </a:prstGeom>
          <a:no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 Box 6">
            <a:extLst>
              <a:ext uri="{FF2B5EF4-FFF2-40B4-BE49-F238E27FC236}">
                <a16:creationId xmlns:a16="http://schemas.microsoft.com/office/drawing/2014/main" id="{F672763F-0253-EE22-126E-BD5340A6CCD1}"/>
              </a:ext>
            </a:extLst>
          </p:cNvPr>
          <p:cNvSpPr txBox="1">
            <a:spLocks noChangeArrowheads="1"/>
          </p:cNvSpPr>
          <p:nvPr/>
        </p:nvSpPr>
        <p:spPr bwMode="auto">
          <a:xfrm>
            <a:off x="602974" y="2685973"/>
            <a:ext cx="3051313" cy="1505027"/>
          </a:xfrm>
          <a:prstGeom prst="rect">
            <a:avLst/>
          </a:prstGeom>
          <a:noFill/>
          <a:ln w="9525">
            <a:noFill/>
            <a:miter lim="800000"/>
            <a:headEnd/>
            <a:tailEnd/>
          </a:ln>
          <a:effectLst/>
        </p:spPr>
        <p:txBody>
          <a:bodyPr wrap="square">
            <a:spAutoFit/>
          </a:bodyPr>
          <a:lstStyle/>
          <a:p>
            <a:pPr algn="ctr" eaLnBrk="0" hangingPunct="0">
              <a:lnSpc>
                <a:spcPct val="90000"/>
              </a:lnSpc>
              <a:defRPr/>
            </a:pPr>
            <a:r>
              <a:rPr lang="en-US" sz="5400" b="1" dirty="0">
                <a:solidFill>
                  <a:schemeClr val="accent1"/>
                </a:solidFill>
                <a:latin typeface="Gill Sans MT" pitchFamily="34" charset="0"/>
              </a:rPr>
              <a:t>FYS</a:t>
            </a:r>
          </a:p>
          <a:p>
            <a:pPr algn="ctr" eaLnBrk="0" hangingPunct="0">
              <a:lnSpc>
                <a:spcPct val="90000"/>
              </a:lnSpc>
              <a:defRPr/>
            </a:pPr>
            <a:r>
              <a:rPr lang="en-US" sz="2400" b="1" dirty="0">
                <a:latin typeface="Gill Sans MT" pitchFamily="34" charset="0"/>
              </a:rPr>
              <a:t>Florida</a:t>
            </a:r>
          </a:p>
          <a:p>
            <a:pPr algn="ctr" eaLnBrk="0" hangingPunct="0">
              <a:lnSpc>
                <a:spcPct val="90000"/>
              </a:lnSpc>
              <a:defRPr/>
            </a:pPr>
            <a:r>
              <a:rPr lang="en-US" sz="2400" b="1" dirty="0">
                <a:latin typeface="Gill Sans MT" pitchFamily="34" charset="0"/>
              </a:rPr>
              <a:t>Youth Survey</a:t>
            </a:r>
          </a:p>
        </p:txBody>
      </p:sp>
      <p:sp>
        <p:nvSpPr>
          <p:cNvPr id="5" name="Text Box 6">
            <a:extLst>
              <a:ext uri="{FF2B5EF4-FFF2-40B4-BE49-F238E27FC236}">
                <a16:creationId xmlns:a16="http://schemas.microsoft.com/office/drawing/2014/main" id="{605E43F1-339F-F83C-229A-9677B94F0D18}"/>
              </a:ext>
            </a:extLst>
          </p:cNvPr>
          <p:cNvSpPr txBox="1">
            <a:spLocks noChangeArrowheads="1"/>
          </p:cNvSpPr>
          <p:nvPr/>
        </p:nvSpPr>
        <p:spPr bwMode="auto">
          <a:xfrm>
            <a:off x="3795319" y="1333215"/>
            <a:ext cx="3130467" cy="1034129"/>
          </a:xfrm>
          <a:prstGeom prst="rect">
            <a:avLst/>
          </a:prstGeom>
          <a:noFill/>
          <a:ln w="9525">
            <a:noFill/>
            <a:miter lim="800000"/>
            <a:headEnd/>
            <a:tailEnd/>
          </a:ln>
          <a:effectLst/>
        </p:spPr>
        <p:txBody>
          <a:bodyPr wrap="square">
            <a:spAutoFit/>
          </a:bodyPr>
          <a:lstStyle/>
          <a:p>
            <a:pPr algn="ctr" eaLnBrk="0" hangingPunct="0">
              <a:lnSpc>
                <a:spcPct val="90000"/>
              </a:lnSpc>
              <a:defRPr/>
            </a:pPr>
            <a:r>
              <a:rPr lang="en-US" sz="3200" b="1" dirty="0">
                <a:solidFill>
                  <a:srgbClr val="00538B"/>
                </a:solidFill>
                <a:latin typeface="Gill Sans MT" pitchFamily="34" charset="0"/>
              </a:rPr>
              <a:t>FYSAS</a:t>
            </a:r>
          </a:p>
          <a:p>
            <a:pPr algn="ctr" eaLnBrk="0" hangingPunct="0">
              <a:lnSpc>
                <a:spcPct val="90000"/>
              </a:lnSpc>
              <a:defRPr/>
            </a:pPr>
            <a:r>
              <a:rPr lang="en-US" sz="1800" b="1" dirty="0">
                <a:latin typeface="Gill Sans MT" pitchFamily="34" charset="0"/>
              </a:rPr>
              <a:t>Florida Youth</a:t>
            </a:r>
          </a:p>
          <a:p>
            <a:pPr algn="ctr" eaLnBrk="0" hangingPunct="0">
              <a:lnSpc>
                <a:spcPct val="90000"/>
              </a:lnSpc>
              <a:defRPr/>
            </a:pPr>
            <a:r>
              <a:rPr lang="en-US" sz="1800" b="1" dirty="0">
                <a:latin typeface="Gill Sans MT" pitchFamily="34" charset="0"/>
              </a:rPr>
              <a:t>Substance Abuse Survey</a:t>
            </a:r>
          </a:p>
        </p:txBody>
      </p:sp>
      <p:sp>
        <p:nvSpPr>
          <p:cNvPr id="6" name="Rectangle 5">
            <a:extLst>
              <a:ext uri="{FF2B5EF4-FFF2-40B4-BE49-F238E27FC236}">
                <a16:creationId xmlns:a16="http://schemas.microsoft.com/office/drawing/2014/main" id="{9E439298-B801-20CB-C2F8-83309435BC46}"/>
              </a:ext>
            </a:extLst>
          </p:cNvPr>
          <p:cNvSpPr/>
          <p:nvPr/>
        </p:nvSpPr>
        <p:spPr>
          <a:xfrm>
            <a:off x="7010400" y="1082367"/>
            <a:ext cx="1676400" cy="1567529"/>
          </a:xfrm>
          <a:prstGeom prst="rect">
            <a:avLst/>
          </a:prstGeom>
          <a:solidFill>
            <a:schemeClr val="accent1">
              <a:lumMod val="20000"/>
              <a:lumOff val="8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 Box 6">
            <a:extLst>
              <a:ext uri="{FF2B5EF4-FFF2-40B4-BE49-F238E27FC236}">
                <a16:creationId xmlns:a16="http://schemas.microsoft.com/office/drawing/2014/main" id="{1BD95EF1-0304-3C63-661F-1C6537ED4E24}"/>
              </a:ext>
            </a:extLst>
          </p:cNvPr>
          <p:cNvSpPr txBox="1">
            <a:spLocks noChangeArrowheads="1"/>
          </p:cNvSpPr>
          <p:nvPr/>
        </p:nvSpPr>
        <p:spPr bwMode="auto">
          <a:xfrm>
            <a:off x="7181725" y="1388615"/>
            <a:ext cx="1439231" cy="978729"/>
          </a:xfrm>
          <a:prstGeom prst="rect">
            <a:avLst/>
          </a:prstGeom>
          <a:noFill/>
          <a:ln w="9525">
            <a:noFill/>
            <a:miter lim="800000"/>
            <a:headEnd/>
            <a:tailEnd/>
          </a:ln>
          <a:effectLst/>
        </p:spPr>
        <p:txBody>
          <a:bodyPr wrap="square">
            <a:spAutoFit/>
          </a:bodyPr>
          <a:lstStyle/>
          <a:p>
            <a:pPr marL="91440" indent="-182880" eaLnBrk="0" hangingPunct="0">
              <a:lnSpc>
                <a:spcPct val="90000"/>
              </a:lnSpc>
              <a:buFont typeface="Wingdings" panose="05000000000000000000" pitchFamily="2" charset="2"/>
              <a:buChar char="§"/>
              <a:defRPr/>
            </a:pPr>
            <a:r>
              <a:rPr lang="en-US" sz="1600" dirty="0">
                <a:latin typeface="Gill Sans MT" pitchFamily="34" charset="0"/>
              </a:rPr>
              <a:t>DCF</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M.S. and H.S.</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Even years</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Odd years</a:t>
            </a:r>
          </a:p>
        </p:txBody>
      </p:sp>
      <p:sp>
        <p:nvSpPr>
          <p:cNvPr id="8" name="Rectangle 7">
            <a:extLst>
              <a:ext uri="{FF2B5EF4-FFF2-40B4-BE49-F238E27FC236}">
                <a16:creationId xmlns:a16="http://schemas.microsoft.com/office/drawing/2014/main" id="{02C18AA9-2924-2F08-9AFF-5DCB6DC15811}"/>
              </a:ext>
            </a:extLst>
          </p:cNvPr>
          <p:cNvSpPr/>
          <p:nvPr/>
        </p:nvSpPr>
        <p:spPr>
          <a:xfrm>
            <a:off x="3733800" y="2649897"/>
            <a:ext cx="3276600" cy="1617304"/>
          </a:xfrm>
          <a:prstGeom prst="rect">
            <a:avLst/>
          </a:prstGeom>
          <a:solidFill>
            <a:schemeClr val="accent5">
              <a:lumMod val="60000"/>
              <a:lumOff val="4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93F72A8-D3FA-7B49-A01A-5CE09BB1C2FA}"/>
              </a:ext>
            </a:extLst>
          </p:cNvPr>
          <p:cNvSpPr/>
          <p:nvPr/>
        </p:nvSpPr>
        <p:spPr>
          <a:xfrm>
            <a:off x="7013441" y="2645608"/>
            <a:ext cx="1673359" cy="1578062"/>
          </a:xfrm>
          <a:prstGeom prst="rect">
            <a:avLst/>
          </a:prstGeom>
          <a:solidFill>
            <a:schemeClr val="accent5">
              <a:lumMod val="60000"/>
              <a:lumOff val="4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94971E55-71A8-6C70-1EDB-90645ADDF54C}"/>
              </a:ext>
            </a:extLst>
          </p:cNvPr>
          <p:cNvSpPr/>
          <p:nvPr/>
        </p:nvSpPr>
        <p:spPr>
          <a:xfrm>
            <a:off x="3733801" y="4223671"/>
            <a:ext cx="3276600" cy="1567529"/>
          </a:xfrm>
          <a:prstGeom prst="rect">
            <a:avLst/>
          </a:prstGeom>
          <a:solidFill>
            <a:schemeClr val="accent4">
              <a:lumMod val="60000"/>
              <a:lumOff val="4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23C1D9C-C406-AB3B-139E-029580D51BBD}"/>
              </a:ext>
            </a:extLst>
          </p:cNvPr>
          <p:cNvSpPr/>
          <p:nvPr/>
        </p:nvSpPr>
        <p:spPr>
          <a:xfrm>
            <a:off x="7010400" y="4218404"/>
            <a:ext cx="1673359" cy="1569819"/>
          </a:xfrm>
          <a:prstGeom prst="rect">
            <a:avLst/>
          </a:prstGeom>
          <a:solidFill>
            <a:schemeClr val="accent4">
              <a:lumMod val="60000"/>
              <a:lumOff val="40000"/>
            </a:schemeClr>
          </a:solidFill>
          <a:ln w="38100"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 Box 6">
            <a:extLst>
              <a:ext uri="{FF2B5EF4-FFF2-40B4-BE49-F238E27FC236}">
                <a16:creationId xmlns:a16="http://schemas.microsoft.com/office/drawing/2014/main" id="{FEDD3157-2CDA-C83A-EF5E-126AFD2115AA}"/>
              </a:ext>
            </a:extLst>
          </p:cNvPr>
          <p:cNvSpPr txBox="1">
            <a:spLocks noChangeArrowheads="1"/>
          </p:cNvSpPr>
          <p:nvPr/>
        </p:nvSpPr>
        <p:spPr bwMode="auto">
          <a:xfrm>
            <a:off x="4340429" y="2941484"/>
            <a:ext cx="2060713" cy="1034129"/>
          </a:xfrm>
          <a:prstGeom prst="rect">
            <a:avLst/>
          </a:prstGeom>
          <a:noFill/>
          <a:ln w="9525">
            <a:noFill/>
            <a:miter lim="800000"/>
            <a:headEnd/>
            <a:tailEnd/>
          </a:ln>
          <a:effectLst/>
        </p:spPr>
        <p:txBody>
          <a:bodyPr wrap="square">
            <a:spAutoFit/>
          </a:bodyPr>
          <a:lstStyle/>
          <a:p>
            <a:pPr algn="ctr" eaLnBrk="0" hangingPunct="0">
              <a:lnSpc>
                <a:spcPct val="90000"/>
              </a:lnSpc>
              <a:defRPr/>
            </a:pPr>
            <a:r>
              <a:rPr lang="en-US" sz="3200" b="1" dirty="0">
                <a:solidFill>
                  <a:srgbClr val="00538B"/>
                </a:solidFill>
                <a:latin typeface="Gill Sans MT" pitchFamily="34" charset="0"/>
              </a:rPr>
              <a:t>FYTS</a:t>
            </a:r>
          </a:p>
          <a:p>
            <a:pPr algn="ctr" eaLnBrk="0" hangingPunct="0">
              <a:lnSpc>
                <a:spcPct val="90000"/>
              </a:lnSpc>
              <a:defRPr/>
            </a:pPr>
            <a:r>
              <a:rPr lang="en-US" sz="1800" b="1" dirty="0">
                <a:latin typeface="Gill Sans MT" pitchFamily="34" charset="0"/>
              </a:rPr>
              <a:t>Florida Youth</a:t>
            </a:r>
          </a:p>
          <a:p>
            <a:pPr algn="ctr" eaLnBrk="0" hangingPunct="0">
              <a:lnSpc>
                <a:spcPct val="90000"/>
              </a:lnSpc>
              <a:defRPr/>
            </a:pPr>
            <a:r>
              <a:rPr lang="en-US" sz="1800" b="1" dirty="0">
                <a:latin typeface="Gill Sans MT" pitchFamily="34" charset="0"/>
              </a:rPr>
              <a:t>Tobacco Survey</a:t>
            </a:r>
          </a:p>
        </p:txBody>
      </p:sp>
      <p:sp>
        <p:nvSpPr>
          <p:cNvPr id="13" name="Text Box 6">
            <a:extLst>
              <a:ext uri="{FF2B5EF4-FFF2-40B4-BE49-F238E27FC236}">
                <a16:creationId xmlns:a16="http://schemas.microsoft.com/office/drawing/2014/main" id="{9D5B1FF6-EF1C-1331-C796-C948217BB7D5}"/>
              </a:ext>
            </a:extLst>
          </p:cNvPr>
          <p:cNvSpPr txBox="1">
            <a:spLocks noChangeArrowheads="1"/>
          </p:cNvSpPr>
          <p:nvPr/>
        </p:nvSpPr>
        <p:spPr bwMode="auto">
          <a:xfrm>
            <a:off x="4126672" y="4485103"/>
            <a:ext cx="2467760" cy="1034129"/>
          </a:xfrm>
          <a:prstGeom prst="rect">
            <a:avLst/>
          </a:prstGeom>
          <a:noFill/>
          <a:ln w="9525">
            <a:noFill/>
            <a:miter lim="800000"/>
            <a:headEnd/>
            <a:tailEnd/>
          </a:ln>
          <a:effectLst/>
        </p:spPr>
        <p:txBody>
          <a:bodyPr wrap="square">
            <a:spAutoFit/>
          </a:bodyPr>
          <a:lstStyle/>
          <a:p>
            <a:pPr algn="ctr" eaLnBrk="0" hangingPunct="0">
              <a:lnSpc>
                <a:spcPct val="90000"/>
              </a:lnSpc>
              <a:defRPr/>
            </a:pPr>
            <a:r>
              <a:rPr lang="en-US" sz="3200" b="1" dirty="0">
                <a:solidFill>
                  <a:srgbClr val="00538B"/>
                </a:solidFill>
                <a:latin typeface="Gill Sans MT" pitchFamily="34" charset="0"/>
              </a:rPr>
              <a:t>FSYS</a:t>
            </a:r>
          </a:p>
          <a:p>
            <a:pPr algn="ctr" eaLnBrk="0" hangingPunct="0">
              <a:lnSpc>
                <a:spcPct val="90000"/>
              </a:lnSpc>
              <a:defRPr/>
            </a:pPr>
            <a:r>
              <a:rPr lang="en-US" sz="1800" b="1" dirty="0">
                <a:latin typeface="Gill Sans MT" pitchFamily="34" charset="0"/>
              </a:rPr>
              <a:t>Florida Specific</a:t>
            </a:r>
          </a:p>
          <a:p>
            <a:pPr algn="ctr" eaLnBrk="0" hangingPunct="0">
              <a:lnSpc>
                <a:spcPct val="90000"/>
              </a:lnSpc>
              <a:defRPr/>
            </a:pPr>
            <a:r>
              <a:rPr lang="en-US" sz="1800" b="1" dirty="0">
                <a:latin typeface="Gill Sans MT" pitchFamily="34" charset="0"/>
              </a:rPr>
              <a:t>Youth Survey</a:t>
            </a:r>
          </a:p>
        </p:txBody>
      </p:sp>
      <p:sp>
        <p:nvSpPr>
          <p:cNvPr id="14" name="Text Box 6">
            <a:extLst>
              <a:ext uri="{FF2B5EF4-FFF2-40B4-BE49-F238E27FC236}">
                <a16:creationId xmlns:a16="http://schemas.microsoft.com/office/drawing/2014/main" id="{6E145A8D-EC8B-708B-66C6-F1F8C14754BA}"/>
              </a:ext>
            </a:extLst>
          </p:cNvPr>
          <p:cNvSpPr txBox="1">
            <a:spLocks noChangeArrowheads="1"/>
          </p:cNvSpPr>
          <p:nvPr/>
        </p:nvSpPr>
        <p:spPr bwMode="auto">
          <a:xfrm>
            <a:off x="7127463" y="2956144"/>
            <a:ext cx="1439231" cy="978729"/>
          </a:xfrm>
          <a:prstGeom prst="rect">
            <a:avLst/>
          </a:prstGeom>
          <a:noFill/>
          <a:ln w="9525">
            <a:noFill/>
            <a:miter lim="800000"/>
            <a:headEnd/>
            <a:tailEnd/>
          </a:ln>
          <a:effectLst/>
        </p:spPr>
        <p:txBody>
          <a:bodyPr wrap="square">
            <a:spAutoFit/>
          </a:bodyPr>
          <a:lstStyle/>
          <a:p>
            <a:pPr marL="91440" indent="-182880" eaLnBrk="0" hangingPunct="0">
              <a:lnSpc>
                <a:spcPct val="90000"/>
              </a:lnSpc>
              <a:buFont typeface="Wingdings" panose="05000000000000000000" pitchFamily="2" charset="2"/>
              <a:buChar char="§"/>
              <a:defRPr/>
            </a:pPr>
            <a:r>
              <a:rPr lang="en-US" sz="1600" dirty="0">
                <a:latin typeface="Gill Sans MT" pitchFamily="34" charset="0"/>
              </a:rPr>
              <a:t>DOH</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M.S. and H.S.</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Even years</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Odd years</a:t>
            </a:r>
          </a:p>
        </p:txBody>
      </p:sp>
      <p:sp>
        <p:nvSpPr>
          <p:cNvPr id="15" name="Text Box 6">
            <a:extLst>
              <a:ext uri="{FF2B5EF4-FFF2-40B4-BE49-F238E27FC236}">
                <a16:creationId xmlns:a16="http://schemas.microsoft.com/office/drawing/2014/main" id="{5C557C1B-EAFA-3946-EFB5-43A17D5EA0A3}"/>
              </a:ext>
            </a:extLst>
          </p:cNvPr>
          <p:cNvSpPr txBox="1">
            <a:spLocks noChangeArrowheads="1"/>
          </p:cNvSpPr>
          <p:nvPr/>
        </p:nvSpPr>
        <p:spPr bwMode="auto">
          <a:xfrm>
            <a:off x="7181724" y="4623602"/>
            <a:ext cx="1439231" cy="757130"/>
          </a:xfrm>
          <a:prstGeom prst="rect">
            <a:avLst/>
          </a:prstGeom>
          <a:noFill/>
          <a:ln w="9525">
            <a:noFill/>
            <a:miter lim="800000"/>
            <a:headEnd/>
            <a:tailEnd/>
          </a:ln>
          <a:effectLst/>
        </p:spPr>
        <p:txBody>
          <a:bodyPr wrap="square">
            <a:spAutoFit/>
          </a:bodyPr>
          <a:lstStyle/>
          <a:p>
            <a:pPr marL="91440" indent="-182880" eaLnBrk="0" hangingPunct="0">
              <a:lnSpc>
                <a:spcPct val="90000"/>
              </a:lnSpc>
              <a:buFont typeface="Wingdings" panose="05000000000000000000" pitchFamily="2" charset="2"/>
              <a:buChar char="§"/>
              <a:defRPr/>
            </a:pPr>
            <a:r>
              <a:rPr lang="en-US" sz="1600" dirty="0">
                <a:latin typeface="Gill Sans MT" pitchFamily="34" charset="0"/>
              </a:rPr>
              <a:t>DOE</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H.S. only</a:t>
            </a:r>
          </a:p>
          <a:p>
            <a:pPr marL="91440" indent="-182880" eaLnBrk="0" hangingPunct="0">
              <a:lnSpc>
                <a:spcPct val="90000"/>
              </a:lnSpc>
              <a:buFont typeface="Wingdings" panose="05000000000000000000" pitchFamily="2" charset="2"/>
              <a:buChar char="§"/>
              <a:defRPr/>
            </a:pPr>
            <a:r>
              <a:rPr lang="en-US" sz="1600" dirty="0">
                <a:latin typeface="Gill Sans MT" pitchFamily="34" charset="0"/>
              </a:rPr>
              <a:t>Odd years</a:t>
            </a:r>
          </a:p>
        </p:txBody>
      </p:sp>
      <p:sp>
        <p:nvSpPr>
          <p:cNvPr id="16" name="Text Box 5">
            <a:extLst>
              <a:ext uri="{FF2B5EF4-FFF2-40B4-BE49-F238E27FC236}">
                <a16:creationId xmlns:a16="http://schemas.microsoft.com/office/drawing/2014/main" id="{19272ECC-5FB1-8E34-E249-A661484BD348}"/>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a:t>
            </a:fld>
            <a:endParaRPr lang="en-US" sz="1400" dirty="0">
              <a:latin typeface="Gill Sans MT" panose="020B0502020104020203" pitchFamily="34" charset="0"/>
            </a:endParaRPr>
          </a:p>
        </p:txBody>
      </p:sp>
    </p:spTree>
    <p:extLst>
      <p:ext uri="{BB962C8B-B14F-4D97-AF65-F5344CB8AC3E}">
        <p14:creationId xmlns:p14="http://schemas.microsoft.com/office/powerpoint/2010/main" val="41545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E7833047-2612-2882-839A-4638603B3842}"/>
              </a:ext>
            </a:extLst>
          </p:cNvPr>
          <p:cNvGraphicFramePr>
            <a:graphicFrameLocks noChangeAspect="1"/>
          </p:cNvGraphicFramePr>
          <p:nvPr/>
        </p:nvGraphicFramePr>
        <p:xfrm>
          <a:off x="-381000" y="1295400"/>
          <a:ext cx="9175750" cy="5095875"/>
        </p:xfrm>
        <a:graphic>
          <a:graphicData uri="http://schemas.openxmlformats.org/presentationml/2006/ole">
            <mc:AlternateContent xmlns:mc="http://schemas.openxmlformats.org/markup-compatibility/2006">
              <mc:Choice xmlns:v="urn:schemas-microsoft-com:vml" Requires="v">
                <p:oleObj name="Worksheet" r:id="rId3" imgW="9115568" imgH="5019564" progId="Excel.Sheet.8">
                  <p:embed/>
                </p:oleObj>
              </mc:Choice>
              <mc:Fallback>
                <p:oleObj name="Worksheet" r:id="rId3" imgW="9115568" imgH="5019564" progId="Excel.Sheet.8">
                  <p:embed/>
                  <p:pic>
                    <p:nvPicPr>
                      <p:cNvPr id="4" name="Object 3">
                        <a:extLst>
                          <a:ext uri="{FF2B5EF4-FFF2-40B4-BE49-F238E27FC236}">
                            <a16:creationId xmlns:a16="http://schemas.microsoft.com/office/drawing/2014/main" id="{E7833047-2612-2882-839A-4638603B3842}"/>
                          </a:ext>
                        </a:extLst>
                      </p:cNvPr>
                      <p:cNvPicPr>
                        <a:picLocks noChangeAspect="1" noChangeArrowheads="1"/>
                      </p:cNvPicPr>
                      <p:nvPr/>
                    </p:nvPicPr>
                    <p:blipFill>
                      <a:blip r:embed="rId4"/>
                      <a:srcRect/>
                      <a:stretch>
                        <a:fillRect/>
                      </a:stretch>
                    </p:blipFill>
                    <p:spPr bwMode="auto">
                      <a:xfrm>
                        <a:off x="-381000" y="1295400"/>
                        <a:ext cx="917575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 Box 7">
            <a:extLst>
              <a:ext uri="{FF2B5EF4-FFF2-40B4-BE49-F238E27FC236}">
                <a16:creationId xmlns:a16="http://schemas.microsoft.com/office/drawing/2014/main" id="{9D6679F5-8A65-7DC3-885F-160B1ECE6ABE}"/>
              </a:ext>
            </a:extLst>
          </p:cNvPr>
          <p:cNvSpPr txBox="1">
            <a:spLocks noChangeArrowheads="1"/>
          </p:cNvSpPr>
          <p:nvPr/>
        </p:nvSpPr>
        <p:spPr bwMode="auto">
          <a:xfrm>
            <a:off x="1219200" y="5862935"/>
            <a:ext cx="1104900" cy="461665"/>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200" b="1" dirty="0">
                <a:solidFill>
                  <a:srgbClr val="768591"/>
                </a:solidFill>
                <a:latin typeface="Gill Sans MT" pitchFamily="34" charset="0"/>
              </a:rPr>
              <a:t>Heard about Delta-8/10</a:t>
            </a:r>
          </a:p>
        </p:txBody>
      </p:sp>
      <p:sp>
        <p:nvSpPr>
          <p:cNvPr id="6" name="Text Box 5">
            <a:extLst>
              <a:ext uri="{FF2B5EF4-FFF2-40B4-BE49-F238E27FC236}">
                <a16:creationId xmlns:a16="http://schemas.microsoft.com/office/drawing/2014/main" id="{A8A86A4E-7B44-A243-AC58-006737710CE5}"/>
              </a:ext>
            </a:extLst>
          </p:cNvPr>
          <p:cNvSpPr txBox="1">
            <a:spLocks noChangeArrowheads="1"/>
          </p:cNvSpPr>
          <p:nvPr/>
        </p:nvSpPr>
        <p:spPr bwMode="auto">
          <a:xfrm>
            <a:off x="228600" y="3048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Delta-8/10 THC and Kratom</a:t>
            </a:r>
          </a:p>
          <a:p>
            <a:pPr algn="ctr" eaLnBrk="0" hangingPunct="0">
              <a:lnSpc>
                <a:spcPct val="90000"/>
              </a:lnSpc>
              <a:defRPr/>
            </a:pPr>
            <a:r>
              <a:rPr lang="en-US" b="1" dirty="0">
                <a:latin typeface="Gill Sans MT" pitchFamily="34" charset="0"/>
              </a:rPr>
              <a:t>Lifetime Prevalence among High School Students</a:t>
            </a:r>
          </a:p>
        </p:txBody>
      </p:sp>
      <p:sp>
        <p:nvSpPr>
          <p:cNvPr id="7" name="Text Box 7">
            <a:extLst>
              <a:ext uri="{FF2B5EF4-FFF2-40B4-BE49-F238E27FC236}">
                <a16:creationId xmlns:a16="http://schemas.microsoft.com/office/drawing/2014/main" id="{9E6485F4-4022-6D95-3A79-B876C2B3BA6E}"/>
              </a:ext>
            </a:extLst>
          </p:cNvPr>
          <p:cNvSpPr txBox="1">
            <a:spLocks noChangeArrowheads="1"/>
          </p:cNvSpPr>
          <p:nvPr/>
        </p:nvSpPr>
        <p:spPr bwMode="auto">
          <a:xfrm>
            <a:off x="2667000" y="5862934"/>
            <a:ext cx="1104900" cy="461665"/>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200" b="1" dirty="0">
                <a:solidFill>
                  <a:srgbClr val="768591"/>
                </a:solidFill>
                <a:latin typeface="Gill Sans MT" pitchFamily="34" charset="0"/>
              </a:rPr>
              <a:t>Used</a:t>
            </a:r>
          </a:p>
          <a:p>
            <a:pPr algn="ctr" eaLnBrk="0" hangingPunct="0">
              <a:defRPr/>
            </a:pPr>
            <a:r>
              <a:rPr lang="en-US" sz="1200" b="1" dirty="0">
                <a:solidFill>
                  <a:srgbClr val="768591"/>
                </a:solidFill>
                <a:latin typeface="Gill Sans MT" pitchFamily="34" charset="0"/>
              </a:rPr>
              <a:t>Delta-8/10</a:t>
            </a:r>
          </a:p>
        </p:txBody>
      </p:sp>
      <p:sp>
        <p:nvSpPr>
          <p:cNvPr id="8" name="Text Box 7">
            <a:extLst>
              <a:ext uri="{FF2B5EF4-FFF2-40B4-BE49-F238E27FC236}">
                <a16:creationId xmlns:a16="http://schemas.microsoft.com/office/drawing/2014/main" id="{2FB30143-AE2C-DDA5-2AAF-6572F8CB80C1}"/>
              </a:ext>
            </a:extLst>
          </p:cNvPr>
          <p:cNvSpPr txBox="1">
            <a:spLocks noChangeArrowheads="1"/>
          </p:cNvSpPr>
          <p:nvPr/>
        </p:nvSpPr>
        <p:spPr bwMode="auto">
          <a:xfrm>
            <a:off x="4114800" y="5862934"/>
            <a:ext cx="1104900" cy="461665"/>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200" b="1" dirty="0">
                <a:solidFill>
                  <a:srgbClr val="768591"/>
                </a:solidFill>
                <a:latin typeface="Gill Sans MT" pitchFamily="34" charset="0"/>
              </a:rPr>
              <a:t>Heard about</a:t>
            </a:r>
          </a:p>
          <a:p>
            <a:pPr algn="ctr" eaLnBrk="0" hangingPunct="0">
              <a:defRPr/>
            </a:pPr>
            <a:r>
              <a:rPr lang="en-US" sz="1200" b="1" dirty="0">
                <a:solidFill>
                  <a:srgbClr val="768591"/>
                </a:solidFill>
                <a:latin typeface="Gill Sans MT" pitchFamily="34" charset="0"/>
              </a:rPr>
              <a:t>Kratom</a:t>
            </a:r>
          </a:p>
        </p:txBody>
      </p:sp>
      <p:sp>
        <p:nvSpPr>
          <p:cNvPr id="9" name="Text Box 7">
            <a:extLst>
              <a:ext uri="{FF2B5EF4-FFF2-40B4-BE49-F238E27FC236}">
                <a16:creationId xmlns:a16="http://schemas.microsoft.com/office/drawing/2014/main" id="{3D98BD52-26FB-2335-E3A7-81F12F226B8B}"/>
              </a:ext>
            </a:extLst>
          </p:cNvPr>
          <p:cNvSpPr txBox="1">
            <a:spLocks noChangeArrowheads="1"/>
          </p:cNvSpPr>
          <p:nvPr/>
        </p:nvSpPr>
        <p:spPr bwMode="auto">
          <a:xfrm>
            <a:off x="5638800" y="5862933"/>
            <a:ext cx="1104900" cy="461665"/>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200" b="1" dirty="0">
                <a:solidFill>
                  <a:srgbClr val="768591"/>
                </a:solidFill>
                <a:latin typeface="Gill Sans MT" pitchFamily="34" charset="0"/>
              </a:rPr>
              <a:t>Used</a:t>
            </a:r>
          </a:p>
          <a:p>
            <a:pPr algn="ctr" eaLnBrk="0" hangingPunct="0">
              <a:defRPr/>
            </a:pPr>
            <a:r>
              <a:rPr lang="en-US" sz="1200" b="1" dirty="0">
                <a:solidFill>
                  <a:srgbClr val="768591"/>
                </a:solidFill>
                <a:latin typeface="Gill Sans MT" pitchFamily="34" charset="0"/>
              </a:rPr>
              <a:t>Kratom</a:t>
            </a:r>
          </a:p>
        </p:txBody>
      </p:sp>
      <p:sp>
        <p:nvSpPr>
          <p:cNvPr id="10" name="Text Box 7">
            <a:extLst>
              <a:ext uri="{FF2B5EF4-FFF2-40B4-BE49-F238E27FC236}">
                <a16:creationId xmlns:a16="http://schemas.microsoft.com/office/drawing/2014/main" id="{8185678D-BD36-622B-BAEE-22BDA0068212}"/>
              </a:ext>
            </a:extLst>
          </p:cNvPr>
          <p:cNvSpPr txBox="1">
            <a:spLocks noChangeArrowheads="1"/>
          </p:cNvSpPr>
          <p:nvPr/>
        </p:nvSpPr>
        <p:spPr bwMode="auto">
          <a:xfrm>
            <a:off x="7086600" y="5862932"/>
            <a:ext cx="1104900" cy="461665"/>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200" b="1" dirty="0">
                <a:solidFill>
                  <a:srgbClr val="768591"/>
                </a:solidFill>
                <a:latin typeface="Gill Sans MT" pitchFamily="34" charset="0"/>
              </a:rPr>
              <a:t>Used</a:t>
            </a:r>
          </a:p>
          <a:p>
            <a:pPr algn="ctr" eaLnBrk="0" hangingPunct="0">
              <a:defRPr/>
            </a:pPr>
            <a:r>
              <a:rPr lang="en-US" sz="1200" b="1" dirty="0">
                <a:solidFill>
                  <a:srgbClr val="768591"/>
                </a:solidFill>
                <a:latin typeface="Gill Sans MT" pitchFamily="34" charset="0"/>
              </a:rPr>
              <a:t>Marijuana</a:t>
            </a:r>
          </a:p>
        </p:txBody>
      </p:sp>
      <p:sp>
        <p:nvSpPr>
          <p:cNvPr id="2" name="Text Box 5">
            <a:extLst>
              <a:ext uri="{FF2B5EF4-FFF2-40B4-BE49-F238E27FC236}">
                <a16:creationId xmlns:a16="http://schemas.microsoft.com/office/drawing/2014/main" id="{EE75BEAA-9DB2-FD9B-B2AA-9E8AE9329DA3}"/>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30</a:t>
            </a:fld>
            <a:endParaRPr lang="en-US" sz="1400" dirty="0">
              <a:latin typeface="Gill Sans MT" panose="020B0502020104020203" pitchFamily="34" charset="0"/>
            </a:endParaRPr>
          </a:p>
        </p:txBody>
      </p:sp>
    </p:spTree>
    <p:extLst>
      <p:ext uri="{BB962C8B-B14F-4D97-AF65-F5344CB8AC3E}">
        <p14:creationId xmlns:p14="http://schemas.microsoft.com/office/powerpoint/2010/main" val="140181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75933B4-0322-D578-2363-A9F56F950D4E}"/>
              </a:ext>
            </a:extLst>
          </p:cNvPr>
          <p:cNvGraphicFramePr>
            <a:graphicFrameLocks noChangeAspect="1"/>
          </p:cNvGraphicFramePr>
          <p:nvPr/>
        </p:nvGraphicFramePr>
        <p:xfrm>
          <a:off x="2193341" y="409388"/>
          <a:ext cx="6188659" cy="4963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Box 7">
            <a:extLst>
              <a:ext uri="{FF2B5EF4-FFF2-40B4-BE49-F238E27FC236}">
                <a16:creationId xmlns:a16="http://schemas.microsoft.com/office/drawing/2014/main" id="{7ECCB8EF-7050-35ED-023C-E7484A7BB4BB}"/>
              </a:ext>
            </a:extLst>
          </p:cNvPr>
          <p:cNvSpPr txBox="1">
            <a:spLocks noChangeArrowheads="1"/>
          </p:cNvSpPr>
          <p:nvPr/>
        </p:nvSpPr>
        <p:spPr bwMode="auto">
          <a:xfrm>
            <a:off x="457200" y="2633246"/>
            <a:ext cx="1981200" cy="369332"/>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800" b="1" dirty="0">
                <a:solidFill>
                  <a:srgbClr val="768591"/>
                </a:solidFill>
                <a:latin typeface="Gill Sans MT" panose="020B0502020104020203" pitchFamily="34" charset="0"/>
              </a:rPr>
              <a:t>Marijuana</a:t>
            </a:r>
          </a:p>
        </p:txBody>
      </p:sp>
      <p:sp>
        <p:nvSpPr>
          <p:cNvPr id="4" name="Text Box 7">
            <a:extLst>
              <a:ext uri="{FF2B5EF4-FFF2-40B4-BE49-F238E27FC236}">
                <a16:creationId xmlns:a16="http://schemas.microsoft.com/office/drawing/2014/main" id="{5CAEB2B0-DF3F-F387-8F6E-8B5733D6B1A2}"/>
              </a:ext>
            </a:extLst>
          </p:cNvPr>
          <p:cNvSpPr txBox="1">
            <a:spLocks noChangeArrowheads="1"/>
          </p:cNvSpPr>
          <p:nvPr/>
        </p:nvSpPr>
        <p:spPr bwMode="auto">
          <a:xfrm>
            <a:off x="6667500" y="2633246"/>
            <a:ext cx="1981200" cy="369332"/>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800" b="1" dirty="0">
                <a:solidFill>
                  <a:srgbClr val="768591"/>
                </a:solidFill>
                <a:latin typeface="Gill Sans MT" panose="020B0502020104020203" pitchFamily="34" charset="0"/>
              </a:rPr>
              <a:t>Delta-8/10 THC</a:t>
            </a:r>
          </a:p>
        </p:txBody>
      </p:sp>
      <p:sp>
        <p:nvSpPr>
          <p:cNvPr id="5" name="Text Box 6">
            <a:extLst>
              <a:ext uri="{FF2B5EF4-FFF2-40B4-BE49-F238E27FC236}">
                <a16:creationId xmlns:a16="http://schemas.microsoft.com/office/drawing/2014/main" id="{5494D62E-1567-71F8-6172-E16A0E9B9BA5}"/>
              </a:ext>
            </a:extLst>
          </p:cNvPr>
          <p:cNvSpPr txBox="1">
            <a:spLocks noChangeArrowheads="1"/>
          </p:cNvSpPr>
          <p:nvPr/>
        </p:nvSpPr>
        <p:spPr bwMode="auto">
          <a:xfrm>
            <a:off x="228600" y="228600"/>
            <a:ext cx="8686800" cy="923330"/>
          </a:xfrm>
          <a:prstGeom prst="rect">
            <a:avLst/>
          </a:prstGeom>
          <a:noFill/>
          <a:ln w="9525">
            <a:noFill/>
            <a:miter lim="800000"/>
            <a:headEnd/>
            <a:tailEnd/>
          </a:ln>
          <a:effectLst/>
        </p:spPr>
        <p:txBody>
          <a:bodyPr>
            <a:spAutoFit/>
          </a:bodyPr>
          <a:lstStyle/>
          <a:p>
            <a:pPr algn="ctr" defTabSz="342900">
              <a:lnSpc>
                <a:spcPct val="90000"/>
              </a:lnSpc>
              <a:spcBef>
                <a:spcPct val="0"/>
              </a:spcBef>
              <a:defRPr/>
            </a:pPr>
            <a:r>
              <a:rPr lang="en-US" sz="4000" b="1" dirty="0">
                <a:solidFill>
                  <a:srgbClr val="768591"/>
                </a:solidFill>
                <a:latin typeface="Gill Sans MT" panose="020B0502020104020203" pitchFamily="34" charset="0"/>
                <a:ea typeface="+mj-ea"/>
                <a:cs typeface="+mj-cs"/>
              </a:rPr>
              <a:t>Marijuana and Delta-8/10 THC</a:t>
            </a:r>
          </a:p>
          <a:p>
            <a:pPr algn="ctr" eaLnBrk="0" hangingPunct="0">
              <a:lnSpc>
                <a:spcPct val="90000"/>
              </a:lnSpc>
              <a:defRPr/>
            </a:pPr>
            <a:r>
              <a:rPr lang="en-US" sz="2000" b="1" dirty="0">
                <a:latin typeface="Gill Sans MT" panose="020B0502020104020203" pitchFamily="34" charset="0"/>
                <a:ea typeface="+mj-ea"/>
                <a:cs typeface="+mj-cs"/>
              </a:rPr>
              <a:t>Lifetime Prevalence Among High School Students</a:t>
            </a:r>
          </a:p>
        </p:txBody>
      </p:sp>
      <p:sp>
        <p:nvSpPr>
          <p:cNvPr id="6" name="Text Box 7">
            <a:extLst>
              <a:ext uri="{FF2B5EF4-FFF2-40B4-BE49-F238E27FC236}">
                <a16:creationId xmlns:a16="http://schemas.microsoft.com/office/drawing/2014/main" id="{624CD130-2C74-7E8C-CC69-1F8F7CFF430D}"/>
              </a:ext>
            </a:extLst>
          </p:cNvPr>
          <p:cNvSpPr txBox="1">
            <a:spLocks noChangeArrowheads="1"/>
          </p:cNvSpPr>
          <p:nvPr/>
        </p:nvSpPr>
        <p:spPr bwMode="auto">
          <a:xfrm>
            <a:off x="381000" y="4800600"/>
            <a:ext cx="8458200" cy="1359346"/>
          </a:xfrm>
          <a:prstGeom prst="rect">
            <a:avLst/>
          </a:prstGeom>
          <a:solidFill>
            <a:srgbClr val="D8E0E3"/>
          </a:solidFill>
          <a:ln w="31750">
            <a:solidFill>
              <a:srgbClr val="768591"/>
            </a:solidFill>
            <a:miter lim="800000"/>
            <a:headEnd/>
            <a:tailEnd/>
          </a:ln>
          <a:effectLst/>
        </p:spPr>
        <p:txBody>
          <a:bodyPr wrap="square">
            <a:spAutoFit/>
          </a:bodyPr>
          <a:lstStyle/>
          <a:p>
            <a:pPr algn="ctr" defTabSz="912813">
              <a:lnSpc>
                <a:spcPct val="80000"/>
              </a:lnSpc>
              <a:spcBef>
                <a:spcPts val="0"/>
              </a:spcBef>
              <a:spcAft>
                <a:spcPts val="0"/>
              </a:spcAft>
              <a:buClr>
                <a:srgbClr val="B3BBCB"/>
              </a:buClr>
            </a:pPr>
            <a:endParaRPr lang="en-US" sz="200" b="1" dirty="0">
              <a:solidFill>
                <a:srgbClr val="768591"/>
              </a:solidFill>
              <a:latin typeface="+mj-lt"/>
              <a:cs typeface="Times New Roman" pitchFamily="18" charset="0"/>
            </a:endParaRPr>
          </a:p>
          <a:p>
            <a:pPr defTabSz="912813">
              <a:lnSpc>
                <a:spcPct val="80000"/>
              </a:lnSpc>
              <a:spcBef>
                <a:spcPts val="600"/>
              </a:spcBef>
              <a:spcAft>
                <a:spcPts val="1000"/>
              </a:spcAft>
              <a:buClr>
                <a:srgbClr val="B3BBCB"/>
              </a:buClr>
            </a:pPr>
            <a:r>
              <a:rPr lang="en-US" sz="1900" dirty="0">
                <a:solidFill>
                  <a:srgbClr val="768591"/>
                </a:solidFill>
                <a:latin typeface="Gill Sans MT" panose="020B0502020104020203" pitchFamily="34" charset="0"/>
                <a:cs typeface="Times New Roman" pitchFamily="18" charset="0"/>
              </a:rPr>
              <a:t>In 2025, </a:t>
            </a:r>
            <a:r>
              <a:rPr lang="en-US" sz="1900" u="sng" dirty="0">
                <a:solidFill>
                  <a:srgbClr val="768591"/>
                </a:solidFill>
                <a:latin typeface="Gill Sans MT" panose="020B0502020104020203" pitchFamily="34" charset="0"/>
                <a:cs typeface="Times New Roman" pitchFamily="18" charset="0"/>
              </a:rPr>
              <a:t>36.8%</a:t>
            </a:r>
            <a:r>
              <a:rPr lang="en-US" sz="1900" dirty="0">
                <a:solidFill>
                  <a:srgbClr val="768591"/>
                </a:solidFill>
                <a:latin typeface="Gill Sans MT" panose="020B0502020104020203" pitchFamily="34" charset="0"/>
                <a:cs typeface="Times New Roman" pitchFamily="18" charset="0"/>
              </a:rPr>
              <a:t> of H.S. students who had tried marijuana had also tried Delta-8/10 THC products. This rate was 40.8% in 2024.</a:t>
            </a:r>
          </a:p>
          <a:p>
            <a:pPr defTabSz="912813">
              <a:lnSpc>
                <a:spcPct val="80000"/>
              </a:lnSpc>
              <a:spcBef>
                <a:spcPts val="600"/>
              </a:spcBef>
              <a:buClr>
                <a:srgbClr val="B3BBCB"/>
              </a:buClr>
            </a:pPr>
            <a:r>
              <a:rPr lang="en-US" sz="1900" dirty="0">
                <a:solidFill>
                  <a:srgbClr val="768591"/>
                </a:solidFill>
                <a:latin typeface="Gill Sans MT" panose="020B0502020104020203" pitchFamily="34" charset="0"/>
                <a:cs typeface="Times New Roman" pitchFamily="18" charset="0"/>
              </a:rPr>
              <a:t>In 2025, </a:t>
            </a:r>
            <a:r>
              <a:rPr lang="en-US" sz="1900" u="sng" dirty="0">
                <a:solidFill>
                  <a:srgbClr val="768591"/>
                </a:solidFill>
                <a:latin typeface="Gill Sans MT" panose="020B0502020104020203" pitchFamily="34" charset="0"/>
                <a:cs typeface="Times New Roman" pitchFamily="18" charset="0"/>
              </a:rPr>
              <a:t>86.5%</a:t>
            </a:r>
            <a:r>
              <a:rPr lang="en-US" sz="1900" dirty="0">
                <a:solidFill>
                  <a:srgbClr val="768591"/>
                </a:solidFill>
                <a:latin typeface="Gill Sans MT" panose="020B0502020104020203" pitchFamily="34" charset="0"/>
                <a:cs typeface="Times New Roman" pitchFamily="18" charset="0"/>
              </a:rPr>
              <a:t> of H.S. students who have tried Delta-8/10 THC products have also tried marijuana. This rate was 87.0% in 2024.</a:t>
            </a:r>
          </a:p>
          <a:p>
            <a:pPr algn="ctr" defTabSz="912813">
              <a:lnSpc>
                <a:spcPct val="80000"/>
              </a:lnSpc>
              <a:spcBef>
                <a:spcPts val="0"/>
              </a:spcBef>
              <a:spcAft>
                <a:spcPts val="0"/>
              </a:spcAft>
              <a:buClr>
                <a:srgbClr val="B3BBCB"/>
              </a:buClr>
            </a:pPr>
            <a:endParaRPr lang="en-US" sz="200" b="1" dirty="0">
              <a:solidFill>
                <a:srgbClr val="768591"/>
              </a:solidFill>
              <a:latin typeface="+mj-lt"/>
              <a:cs typeface="Times New Roman" pitchFamily="18" charset="0"/>
            </a:endParaRPr>
          </a:p>
        </p:txBody>
      </p:sp>
      <p:sp>
        <p:nvSpPr>
          <p:cNvPr id="7" name="Text Box 5">
            <a:extLst>
              <a:ext uri="{FF2B5EF4-FFF2-40B4-BE49-F238E27FC236}">
                <a16:creationId xmlns:a16="http://schemas.microsoft.com/office/drawing/2014/main" id="{23A545EA-E340-6403-8192-37D84D61905D}"/>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31</a:t>
            </a:fld>
            <a:endParaRPr lang="en-US" sz="1400" dirty="0">
              <a:latin typeface="Gill Sans MT" panose="020B0502020104020203" pitchFamily="34" charset="0"/>
            </a:endParaRPr>
          </a:p>
        </p:txBody>
      </p:sp>
    </p:spTree>
    <p:extLst>
      <p:ext uri="{BB962C8B-B14F-4D97-AF65-F5344CB8AC3E}">
        <p14:creationId xmlns:p14="http://schemas.microsoft.com/office/powerpoint/2010/main" val="3339039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E3B15-0691-79C6-C391-6418832BED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892677-C454-C175-DCFC-D694354F7212}"/>
              </a:ext>
            </a:extLst>
          </p:cNvPr>
          <p:cNvSpPr>
            <a:spLocks noGrp="1"/>
          </p:cNvSpPr>
          <p:nvPr>
            <p:ph type="title"/>
          </p:nvPr>
        </p:nvSpPr>
        <p:spPr/>
        <p:txBody>
          <a:bodyPr/>
          <a:lstStyle/>
          <a:p>
            <a:r>
              <a:rPr lang="en-US" sz="4000" dirty="0"/>
              <a:t>2025 FYSAS Key Finding:</a:t>
            </a:r>
            <a:endParaRPr lang="en-US" dirty="0"/>
          </a:p>
        </p:txBody>
      </p:sp>
      <p:sp>
        <p:nvSpPr>
          <p:cNvPr id="3" name="Text Placeholder 2">
            <a:extLst>
              <a:ext uri="{FF2B5EF4-FFF2-40B4-BE49-F238E27FC236}">
                <a16:creationId xmlns:a16="http://schemas.microsoft.com/office/drawing/2014/main" id="{B5AA53E7-B4C4-AFE4-79F9-A8FD1BE270D4}"/>
              </a:ext>
            </a:extLst>
          </p:cNvPr>
          <p:cNvSpPr>
            <a:spLocks noGrp="1"/>
          </p:cNvSpPr>
          <p:nvPr>
            <p:ph type="body" sz="quarter" idx="13"/>
          </p:nvPr>
        </p:nvSpPr>
        <p:spPr/>
        <p:txBody>
          <a:bodyPr/>
          <a:lstStyle/>
          <a:p>
            <a:r>
              <a:rPr lang="en-US" sz="2400" dirty="0"/>
              <a:t>Other youth health behaviors show shorter-term improvements.</a:t>
            </a:r>
          </a:p>
        </p:txBody>
      </p:sp>
      <p:sp>
        <p:nvSpPr>
          <p:cNvPr id="4" name="Picture Placeholder 3">
            <a:extLst>
              <a:ext uri="{FF2B5EF4-FFF2-40B4-BE49-F238E27FC236}">
                <a16:creationId xmlns:a16="http://schemas.microsoft.com/office/drawing/2014/main" id="{76AFF398-B59F-185D-1657-E34CEEFDCB04}"/>
              </a:ext>
            </a:extLst>
          </p:cNvPr>
          <p:cNvSpPr>
            <a:spLocks noGrp="1"/>
          </p:cNvSpPr>
          <p:nvPr>
            <p:ph type="pic" sz="quarter" idx="14"/>
          </p:nvPr>
        </p:nvSpPr>
        <p:spPr>
          <a:solidFill>
            <a:schemeClr val="accent1"/>
          </a:solidFill>
        </p:spPr>
        <p:txBody>
          <a:bodyPr/>
          <a:lstStyle/>
          <a:p>
            <a:endParaRPr lang="en-US" dirty="0"/>
          </a:p>
        </p:txBody>
      </p:sp>
      <p:sp>
        <p:nvSpPr>
          <p:cNvPr id="5" name="Text Box 5">
            <a:extLst>
              <a:ext uri="{FF2B5EF4-FFF2-40B4-BE49-F238E27FC236}">
                <a16:creationId xmlns:a16="http://schemas.microsoft.com/office/drawing/2014/main" id="{FFE8C3FB-9811-BE08-AB58-6DF3869140CB}"/>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32</a:t>
            </a:fld>
            <a:endParaRPr lang="en-US" sz="1400" dirty="0">
              <a:latin typeface="Gill Sans MT" panose="020B0502020104020203" pitchFamily="34" charset="0"/>
            </a:endParaRPr>
          </a:p>
        </p:txBody>
      </p:sp>
    </p:spTree>
    <p:extLst>
      <p:ext uri="{BB962C8B-B14F-4D97-AF65-F5344CB8AC3E}">
        <p14:creationId xmlns:p14="http://schemas.microsoft.com/office/powerpoint/2010/main" val="1405648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D08FB-8812-B496-B2C4-74C9A64E0B8E}"/>
            </a:ext>
          </a:extLst>
        </p:cNvPr>
        <p:cNvGrpSpPr/>
        <p:nvPr/>
      </p:nvGrpSpPr>
      <p:grpSpPr>
        <a:xfrm>
          <a:off x="0" y="0"/>
          <a:ext cx="0" cy="0"/>
          <a:chOff x="0" y="0"/>
          <a:chExt cx="0" cy="0"/>
        </a:xfrm>
      </p:grpSpPr>
      <p:sp>
        <p:nvSpPr>
          <p:cNvPr id="18438" name="Text Box 6">
            <a:extLst>
              <a:ext uri="{FF2B5EF4-FFF2-40B4-BE49-F238E27FC236}">
                <a16:creationId xmlns:a16="http://schemas.microsoft.com/office/drawing/2014/main" id="{C97E529F-B99A-8B96-C33E-E2089A5298B8}"/>
              </a:ext>
            </a:extLst>
          </p:cNvPr>
          <p:cNvSpPr txBox="1">
            <a:spLocks noChangeArrowheads="1"/>
          </p:cNvSpPr>
          <p:nvPr/>
        </p:nvSpPr>
        <p:spPr bwMode="auto">
          <a:xfrm>
            <a:off x="231913" y="457200"/>
            <a:ext cx="8686800" cy="945515"/>
          </a:xfrm>
          <a:prstGeom prst="rect">
            <a:avLst/>
          </a:prstGeom>
          <a:noFill/>
          <a:ln w="9525">
            <a:noFill/>
            <a:miter lim="800000"/>
            <a:headEnd/>
            <a:tailEnd/>
          </a:ln>
          <a:effectLst/>
        </p:spPr>
        <p:txBody>
          <a:bodyPr>
            <a:spAutoFit/>
          </a:bodyPr>
          <a:lstStyle/>
          <a:p>
            <a:pPr algn="ctr" eaLnBrk="0" hangingPunct="0">
              <a:lnSpc>
                <a:spcPct val="90000"/>
              </a:lnSpc>
              <a:defRPr/>
            </a:pPr>
            <a:r>
              <a:rPr lang="en-US" sz="4000" b="1" dirty="0">
                <a:solidFill>
                  <a:srgbClr val="768591"/>
                </a:solidFill>
                <a:latin typeface="Gill Sans MT" pitchFamily="34" charset="0"/>
              </a:rPr>
              <a:t>Symptoms of Depression Trends</a:t>
            </a:r>
          </a:p>
          <a:p>
            <a:pPr algn="ctr" eaLnBrk="0" hangingPunct="0">
              <a:lnSpc>
                <a:spcPct val="90000"/>
              </a:lnSpc>
              <a:defRPr/>
            </a:pPr>
            <a:r>
              <a:rPr lang="en-US" b="1" dirty="0">
                <a:latin typeface="Gill Sans MT" pitchFamily="34" charset="0"/>
              </a:rPr>
              <a:t>Percentage saying “yes” or “Yes!” | 2002 to 2025</a:t>
            </a:r>
          </a:p>
        </p:txBody>
      </p:sp>
      <p:graphicFrame>
        <p:nvGraphicFramePr>
          <p:cNvPr id="3074" name="Object 7">
            <a:extLst>
              <a:ext uri="{FF2B5EF4-FFF2-40B4-BE49-F238E27FC236}">
                <a16:creationId xmlns:a16="http://schemas.microsoft.com/office/drawing/2014/main" id="{5B73F2A9-8C52-95A1-6913-02B5242F4732}"/>
              </a:ext>
            </a:extLst>
          </p:cNvPr>
          <p:cNvGraphicFramePr>
            <a:graphicFrameLocks noChangeAspect="1"/>
          </p:cNvGraphicFramePr>
          <p:nvPr/>
        </p:nvGraphicFramePr>
        <p:xfrm>
          <a:off x="182563" y="1676400"/>
          <a:ext cx="8766175" cy="5211763"/>
        </p:xfrm>
        <a:graphic>
          <a:graphicData uri="http://schemas.openxmlformats.org/presentationml/2006/ole">
            <mc:AlternateContent xmlns:mc="http://schemas.openxmlformats.org/markup-compatibility/2006">
              <mc:Choice xmlns:v="urn:schemas-microsoft-com:vml" Requires="v">
                <p:oleObj name="Worksheet" r:id="rId3" imgW="7362938" imgH="4638629" progId="Excel.Sheet.8">
                  <p:embed/>
                </p:oleObj>
              </mc:Choice>
              <mc:Fallback>
                <p:oleObj name="Worksheet" r:id="rId3" imgW="7362938" imgH="4638629" progId="Excel.Sheet.8">
                  <p:embed/>
                  <p:pic>
                    <p:nvPicPr>
                      <p:cNvPr id="3074" name="Object 7">
                        <a:extLst>
                          <a:ext uri="{FF2B5EF4-FFF2-40B4-BE49-F238E27FC236}">
                            <a16:creationId xmlns:a16="http://schemas.microsoft.com/office/drawing/2014/main" id="{5B73F2A9-8C52-95A1-6913-02B5242F4732}"/>
                          </a:ext>
                        </a:extLst>
                      </p:cNvPr>
                      <p:cNvPicPr>
                        <a:picLocks noChangeAspect="1" noChangeArrowheads="1"/>
                      </p:cNvPicPr>
                      <p:nvPr/>
                    </p:nvPicPr>
                    <p:blipFill>
                      <a:blip r:embed="rId4"/>
                      <a:srcRect/>
                      <a:stretch>
                        <a:fillRect/>
                      </a:stretch>
                    </p:blipFill>
                    <p:spPr bwMode="auto">
                      <a:xfrm>
                        <a:off x="182563" y="1676400"/>
                        <a:ext cx="8766175" cy="5211763"/>
                      </a:xfrm>
                      <a:prstGeom prst="rect">
                        <a:avLst/>
                      </a:prstGeom>
                      <a:noFill/>
                    </p:spPr>
                  </p:pic>
                </p:oleObj>
              </mc:Fallback>
            </mc:AlternateContent>
          </a:graphicData>
        </a:graphic>
      </p:graphicFrame>
      <p:sp>
        <p:nvSpPr>
          <p:cNvPr id="4" name="Text Box 5">
            <a:extLst>
              <a:ext uri="{FF2B5EF4-FFF2-40B4-BE49-F238E27FC236}">
                <a16:creationId xmlns:a16="http://schemas.microsoft.com/office/drawing/2014/main" id="{2BADC721-D1A9-5FD7-8237-232970A24177}"/>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33</a:t>
            </a:fld>
            <a:endParaRPr lang="en-US" sz="1400" dirty="0">
              <a:latin typeface="Gill Sans MT" panose="020B0502020104020203" pitchFamily="34" charset="0"/>
            </a:endParaRPr>
          </a:p>
        </p:txBody>
      </p:sp>
    </p:spTree>
    <p:extLst>
      <p:ext uri="{BB962C8B-B14F-4D97-AF65-F5344CB8AC3E}">
        <p14:creationId xmlns:p14="http://schemas.microsoft.com/office/powerpoint/2010/main" val="2219522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19088-EBD1-866B-8EE9-99C3F8E66501}"/>
            </a:ext>
          </a:extLst>
        </p:cNvPr>
        <p:cNvGrpSpPr/>
        <p:nvPr/>
      </p:nvGrpSpPr>
      <p:grpSpPr>
        <a:xfrm>
          <a:off x="0" y="0"/>
          <a:ext cx="0" cy="0"/>
          <a:chOff x="0" y="0"/>
          <a:chExt cx="0" cy="0"/>
        </a:xfrm>
      </p:grpSpPr>
      <p:graphicFrame>
        <p:nvGraphicFramePr>
          <p:cNvPr id="3" name="Object 7">
            <a:extLst>
              <a:ext uri="{FF2B5EF4-FFF2-40B4-BE49-F238E27FC236}">
                <a16:creationId xmlns:a16="http://schemas.microsoft.com/office/drawing/2014/main" id="{D3C5CB77-661E-B848-EEF6-B01B92AC505E}"/>
              </a:ext>
            </a:extLst>
          </p:cNvPr>
          <p:cNvGraphicFramePr>
            <a:graphicFrameLocks noChangeAspect="1"/>
          </p:cNvGraphicFramePr>
          <p:nvPr/>
        </p:nvGraphicFramePr>
        <p:xfrm>
          <a:off x="228600" y="1447800"/>
          <a:ext cx="8793163" cy="4918075"/>
        </p:xfrm>
        <a:graphic>
          <a:graphicData uri="http://schemas.openxmlformats.org/presentationml/2006/ole">
            <mc:AlternateContent xmlns:mc="http://schemas.openxmlformats.org/markup-compatibility/2006">
              <mc:Choice xmlns:v="urn:schemas-microsoft-com:vml" Requires="v">
                <p:oleObj name="Worksheet" r:id="rId3" imgW="8543760" imgH="4686378" progId="Excel.Sheet.8">
                  <p:embed/>
                </p:oleObj>
              </mc:Choice>
              <mc:Fallback>
                <p:oleObj name="Worksheet" r:id="rId3" imgW="8543760" imgH="4686378" progId="Excel.Sheet.8">
                  <p:embed/>
                  <p:pic>
                    <p:nvPicPr>
                      <p:cNvPr id="3" name="Object 7">
                        <a:extLst>
                          <a:ext uri="{FF2B5EF4-FFF2-40B4-BE49-F238E27FC236}">
                            <a16:creationId xmlns:a16="http://schemas.microsoft.com/office/drawing/2014/main" id="{D3C5CB77-661E-B848-EEF6-B01B92AC505E}"/>
                          </a:ext>
                        </a:extLst>
                      </p:cNvPr>
                      <p:cNvPicPr>
                        <a:picLocks noChangeAspect="1" noChangeArrowheads="1"/>
                      </p:cNvPicPr>
                      <p:nvPr/>
                    </p:nvPicPr>
                    <p:blipFill>
                      <a:blip r:embed="rId4"/>
                      <a:srcRect/>
                      <a:stretch>
                        <a:fillRect/>
                      </a:stretch>
                    </p:blipFill>
                    <p:spPr bwMode="auto">
                      <a:xfrm>
                        <a:off x="228600" y="1447800"/>
                        <a:ext cx="8793163" cy="491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5">
            <a:extLst>
              <a:ext uri="{FF2B5EF4-FFF2-40B4-BE49-F238E27FC236}">
                <a16:creationId xmlns:a16="http://schemas.microsoft.com/office/drawing/2014/main" id="{80361F40-0DA1-D419-2B4C-D5284BDD02A6}"/>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34</a:t>
            </a:fld>
            <a:endParaRPr lang="en-US" sz="1400" dirty="0">
              <a:latin typeface="Gill Sans MT" panose="020B0502020104020203" pitchFamily="34" charset="0"/>
            </a:endParaRPr>
          </a:p>
        </p:txBody>
      </p:sp>
      <p:sp>
        <p:nvSpPr>
          <p:cNvPr id="5" name="Text Box 6">
            <a:extLst>
              <a:ext uri="{FF2B5EF4-FFF2-40B4-BE49-F238E27FC236}">
                <a16:creationId xmlns:a16="http://schemas.microsoft.com/office/drawing/2014/main" id="{9BD9800F-2A56-E6A0-6C52-918A0D14ECB2}"/>
              </a:ext>
            </a:extLst>
          </p:cNvPr>
          <p:cNvSpPr txBox="1">
            <a:spLocks noChangeArrowheads="1"/>
          </p:cNvSpPr>
          <p:nvPr/>
        </p:nvSpPr>
        <p:spPr bwMode="auto">
          <a:xfrm>
            <a:off x="231913" y="381000"/>
            <a:ext cx="8686800" cy="945515"/>
          </a:xfrm>
          <a:prstGeom prst="rect">
            <a:avLst/>
          </a:prstGeom>
          <a:noFill/>
          <a:ln w="9525">
            <a:noFill/>
            <a:miter lim="800000"/>
            <a:headEnd/>
            <a:tailEnd/>
          </a:ln>
          <a:effectLst/>
        </p:spPr>
        <p:txBody>
          <a:bodyPr>
            <a:spAutoFit/>
          </a:bodyPr>
          <a:lstStyle/>
          <a:p>
            <a:pPr algn="ctr" eaLnBrk="0" hangingPunct="0">
              <a:lnSpc>
                <a:spcPct val="90000"/>
              </a:lnSpc>
              <a:defRPr/>
            </a:pPr>
            <a:r>
              <a:rPr lang="en-US" sz="4000" b="1" dirty="0">
                <a:solidFill>
                  <a:srgbClr val="768591"/>
                </a:solidFill>
                <a:latin typeface="Gill Sans MT" pitchFamily="34" charset="0"/>
              </a:rPr>
              <a:t>Symptoms of Depression Trends</a:t>
            </a:r>
          </a:p>
          <a:p>
            <a:pPr algn="ctr" eaLnBrk="0" hangingPunct="0">
              <a:lnSpc>
                <a:spcPct val="90000"/>
              </a:lnSpc>
              <a:defRPr/>
            </a:pPr>
            <a:r>
              <a:rPr lang="en-US" b="1" dirty="0">
                <a:latin typeface="Gill Sans MT" pitchFamily="34" charset="0"/>
              </a:rPr>
              <a:t>Percentage saying “yes” or “Yes!” | 2002 to 2025</a:t>
            </a:r>
          </a:p>
        </p:txBody>
      </p:sp>
    </p:spTree>
    <p:extLst>
      <p:ext uri="{BB962C8B-B14F-4D97-AF65-F5344CB8AC3E}">
        <p14:creationId xmlns:p14="http://schemas.microsoft.com/office/powerpoint/2010/main" val="3265467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EA2FA-3BFA-8001-104E-8ED35EA2E53E}"/>
            </a:ext>
          </a:extLst>
        </p:cNvPr>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963D49B1-188B-316C-9D5E-F8D759A9E5C0}"/>
              </a:ext>
            </a:extLst>
          </p:cNvPr>
          <p:cNvGraphicFramePr>
            <a:graphicFrameLocks noChangeAspect="1"/>
          </p:cNvGraphicFramePr>
          <p:nvPr>
            <p:extLst>
              <p:ext uri="{D42A27DB-BD31-4B8C-83A1-F6EECF244321}">
                <p14:modId xmlns:p14="http://schemas.microsoft.com/office/powerpoint/2010/main" val="1223110943"/>
              </p:ext>
            </p:extLst>
          </p:nvPr>
        </p:nvGraphicFramePr>
        <p:xfrm>
          <a:off x="-381000" y="1295400"/>
          <a:ext cx="9261475" cy="4778375"/>
        </p:xfrm>
        <a:graphic>
          <a:graphicData uri="http://schemas.openxmlformats.org/presentationml/2006/ole">
            <mc:AlternateContent xmlns:mc="http://schemas.openxmlformats.org/markup-compatibility/2006">
              <mc:Choice xmlns:v="urn:schemas-microsoft-com:vml" Requires="v">
                <p:oleObj name="Worksheet" r:id="rId3" imgW="9201216" imgH="4705337" progId="Excel.Sheet.8">
                  <p:embed/>
                </p:oleObj>
              </mc:Choice>
              <mc:Fallback>
                <p:oleObj name="Worksheet" r:id="rId3" imgW="9201216" imgH="4705337" progId="Excel.Sheet.8">
                  <p:embed/>
                  <p:pic>
                    <p:nvPicPr>
                      <p:cNvPr id="4" name="Object 3">
                        <a:extLst>
                          <a:ext uri="{FF2B5EF4-FFF2-40B4-BE49-F238E27FC236}">
                            <a16:creationId xmlns:a16="http://schemas.microsoft.com/office/drawing/2014/main" id="{963D49B1-188B-316C-9D5E-F8D759A9E5C0}"/>
                          </a:ext>
                        </a:extLst>
                      </p:cNvPr>
                      <p:cNvPicPr>
                        <a:picLocks noChangeAspect="1" noChangeArrowheads="1"/>
                      </p:cNvPicPr>
                      <p:nvPr/>
                    </p:nvPicPr>
                    <p:blipFill>
                      <a:blip r:embed="rId4"/>
                      <a:srcRect/>
                      <a:stretch>
                        <a:fillRect/>
                      </a:stretch>
                    </p:blipFill>
                    <p:spPr bwMode="auto">
                      <a:xfrm>
                        <a:off x="-381000" y="1295400"/>
                        <a:ext cx="9261475"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 Box 7">
            <a:extLst>
              <a:ext uri="{FF2B5EF4-FFF2-40B4-BE49-F238E27FC236}">
                <a16:creationId xmlns:a16="http://schemas.microsoft.com/office/drawing/2014/main" id="{BA61A8A9-6B64-AB76-B847-062B86434834}"/>
              </a:ext>
            </a:extLst>
          </p:cNvPr>
          <p:cNvSpPr txBox="1">
            <a:spLocks noChangeArrowheads="1"/>
          </p:cNvSpPr>
          <p:nvPr/>
        </p:nvSpPr>
        <p:spPr bwMode="auto">
          <a:xfrm>
            <a:off x="1371601" y="5562603"/>
            <a:ext cx="1349374" cy="738664"/>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400" b="1" dirty="0">
                <a:solidFill>
                  <a:srgbClr val="768591"/>
                </a:solidFill>
                <a:latin typeface="Gill Sans MT" pitchFamily="34" charset="0"/>
              </a:rPr>
              <a:t>Seriously Considered Suicide</a:t>
            </a:r>
          </a:p>
        </p:txBody>
      </p:sp>
      <p:sp>
        <p:nvSpPr>
          <p:cNvPr id="6" name="Text Box 5">
            <a:extLst>
              <a:ext uri="{FF2B5EF4-FFF2-40B4-BE49-F238E27FC236}">
                <a16:creationId xmlns:a16="http://schemas.microsoft.com/office/drawing/2014/main" id="{EE0AB9A8-75ED-DD9D-CA7A-19E01ABE9D47}"/>
              </a:ext>
            </a:extLst>
          </p:cNvPr>
          <p:cNvSpPr txBox="1">
            <a:spLocks noChangeArrowheads="1"/>
          </p:cNvSpPr>
          <p:nvPr/>
        </p:nvSpPr>
        <p:spPr bwMode="auto">
          <a:xfrm>
            <a:off x="228600" y="3048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Suicidal Ideation</a:t>
            </a:r>
          </a:p>
          <a:p>
            <a:pPr algn="ctr" eaLnBrk="0" hangingPunct="0">
              <a:lnSpc>
                <a:spcPct val="90000"/>
              </a:lnSpc>
              <a:defRPr/>
            </a:pPr>
            <a:r>
              <a:rPr lang="en-US" b="1" dirty="0">
                <a:latin typeface="Gill Sans MT" pitchFamily="34" charset="0"/>
              </a:rPr>
              <a:t>Past-12-Month Prevalence, 2023-2025</a:t>
            </a:r>
          </a:p>
        </p:txBody>
      </p:sp>
      <p:sp>
        <p:nvSpPr>
          <p:cNvPr id="7" name="Text Box 7">
            <a:extLst>
              <a:ext uri="{FF2B5EF4-FFF2-40B4-BE49-F238E27FC236}">
                <a16:creationId xmlns:a16="http://schemas.microsoft.com/office/drawing/2014/main" id="{36E8F729-5FBB-DAB2-ABE7-73D7F4142A0A}"/>
              </a:ext>
            </a:extLst>
          </p:cNvPr>
          <p:cNvSpPr txBox="1">
            <a:spLocks noChangeArrowheads="1"/>
          </p:cNvSpPr>
          <p:nvPr/>
        </p:nvSpPr>
        <p:spPr bwMode="auto">
          <a:xfrm>
            <a:off x="3219450" y="5562600"/>
            <a:ext cx="1346200" cy="523220"/>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400" b="1" dirty="0">
                <a:solidFill>
                  <a:srgbClr val="768591"/>
                </a:solidFill>
                <a:latin typeface="Gill Sans MT" pitchFamily="34" charset="0"/>
              </a:rPr>
              <a:t>Made a Suicide Plan</a:t>
            </a:r>
          </a:p>
        </p:txBody>
      </p:sp>
      <p:sp>
        <p:nvSpPr>
          <p:cNvPr id="9" name="Text Box 7">
            <a:extLst>
              <a:ext uri="{FF2B5EF4-FFF2-40B4-BE49-F238E27FC236}">
                <a16:creationId xmlns:a16="http://schemas.microsoft.com/office/drawing/2014/main" id="{E0C09E02-6282-38D1-451D-2FB96A0EFA32}"/>
              </a:ext>
            </a:extLst>
          </p:cNvPr>
          <p:cNvSpPr txBox="1">
            <a:spLocks noChangeArrowheads="1"/>
          </p:cNvSpPr>
          <p:nvPr/>
        </p:nvSpPr>
        <p:spPr bwMode="auto">
          <a:xfrm>
            <a:off x="5064125" y="5562602"/>
            <a:ext cx="1346200" cy="523220"/>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400" b="1" dirty="0">
                <a:solidFill>
                  <a:srgbClr val="768591"/>
                </a:solidFill>
                <a:latin typeface="Gill Sans MT" pitchFamily="34" charset="0"/>
              </a:rPr>
              <a:t>Attempted</a:t>
            </a:r>
          </a:p>
          <a:p>
            <a:pPr algn="ctr" eaLnBrk="0" hangingPunct="0">
              <a:defRPr/>
            </a:pPr>
            <a:r>
              <a:rPr lang="en-US" sz="1400" b="1" dirty="0">
                <a:solidFill>
                  <a:srgbClr val="768591"/>
                </a:solidFill>
                <a:latin typeface="Gill Sans MT" pitchFamily="34" charset="0"/>
              </a:rPr>
              <a:t>Suicide</a:t>
            </a:r>
          </a:p>
        </p:txBody>
      </p:sp>
      <p:sp>
        <p:nvSpPr>
          <p:cNvPr id="10" name="Text Box 7">
            <a:extLst>
              <a:ext uri="{FF2B5EF4-FFF2-40B4-BE49-F238E27FC236}">
                <a16:creationId xmlns:a16="http://schemas.microsoft.com/office/drawing/2014/main" id="{988F2274-6528-7E4B-528E-03F25242F020}"/>
              </a:ext>
            </a:extLst>
          </p:cNvPr>
          <p:cNvSpPr txBox="1">
            <a:spLocks noChangeArrowheads="1"/>
          </p:cNvSpPr>
          <p:nvPr/>
        </p:nvSpPr>
        <p:spPr bwMode="auto">
          <a:xfrm>
            <a:off x="6880226" y="5562600"/>
            <a:ext cx="1349374" cy="738664"/>
          </a:xfrm>
          <a:prstGeom prst="rect">
            <a:avLst/>
          </a:prstGeom>
          <a:solidFill>
            <a:srgbClr val="D8E0E3"/>
          </a:solidFill>
          <a:ln w="19050">
            <a:solidFill>
              <a:srgbClr val="768591"/>
            </a:solidFill>
            <a:miter lim="800000"/>
            <a:headEnd/>
            <a:tailEnd/>
          </a:ln>
          <a:effectLst/>
        </p:spPr>
        <p:txBody>
          <a:bodyPr wrap="square">
            <a:spAutoFit/>
          </a:bodyPr>
          <a:lstStyle/>
          <a:p>
            <a:pPr algn="ctr" eaLnBrk="0" hangingPunct="0">
              <a:defRPr/>
            </a:pPr>
            <a:r>
              <a:rPr lang="en-US" sz="1400" b="1" dirty="0">
                <a:solidFill>
                  <a:srgbClr val="768591"/>
                </a:solidFill>
                <a:latin typeface="Gill Sans MT" pitchFamily="34" charset="0"/>
              </a:rPr>
              <a:t>Attempt Requiring Medical Care</a:t>
            </a:r>
          </a:p>
        </p:txBody>
      </p:sp>
      <p:sp>
        <p:nvSpPr>
          <p:cNvPr id="2" name="Text Box 5">
            <a:extLst>
              <a:ext uri="{FF2B5EF4-FFF2-40B4-BE49-F238E27FC236}">
                <a16:creationId xmlns:a16="http://schemas.microsoft.com/office/drawing/2014/main" id="{3C985C72-3BAE-6641-6596-5FC664CDFB40}"/>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35</a:t>
            </a:fld>
            <a:endParaRPr lang="en-US" sz="1400" dirty="0">
              <a:latin typeface="Gill Sans MT" panose="020B0502020104020203" pitchFamily="34" charset="0"/>
            </a:endParaRPr>
          </a:p>
        </p:txBody>
      </p:sp>
    </p:spTree>
    <p:extLst>
      <p:ext uri="{BB962C8B-B14F-4D97-AF65-F5344CB8AC3E}">
        <p14:creationId xmlns:p14="http://schemas.microsoft.com/office/powerpoint/2010/main" val="2903814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ext Box 6"/>
          <p:cNvSpPr txBox="1">
            <a:spLocks noChangeArrowheads="1"/>
          </p:cNvSpPr>
          <p:nvPr/>
        </p:nvSpPr>
        <p:spPr bwMode="auto">
          <a:xfrm>
            <a:off x="231913" y="533400"/>
            <a:ext cx="8686800" cy="890115"/>
          </a:xfrm>
          <a:prstGeom prst="rect">
            <a:avLst/>
          </a:prstGeom>
          <a:noFill/>
          <a:ln w="9525">
            <a:noFill/>
            <a:miter lim="800000"/>
            <a:headEnd/>
            <a:tailEnd/>
          </a:ln>
          <a:effectLst/>
        </p:spPr>
        <p:txBody>
          <a:bodyPr>
            <a:spAutoFit/>
          </a:bodyPr>
          <a:lstStyle/>
          <a:p>
            <a:pPr algn="ctr" eaLnBrk="0" hangingPunct="0">
              <a:lnSpc>
                <a:spcPct val="90000"/>
              </a:lnSpc>
              <a:defRPr/>
            </a:pPr>
            <a:r>
              <a:rPr lang="en-US" sz="3600" b="1" dirty="0">
                <a:solidFill>
                  <a:srgbClr val="768591"/>
                </a:solidFill>
                <a:latin typeface="Gill Sans MT" pitchFamily="34" charset="0"/>
              </a:rPr>
              <a:t>How Prevalent is Childhood Trauma?</a:t>
            </a:r>
          </a:p>
          <a:p>
            <a:pPr algn="ctr" eaLnBrk="0" hangingPunct="0">
              <a:lnSpc>
                <a:spcPct val="90000"/>
              </a:lnSpc>
              <a:defRPr/>
            </a:pPr>
            <a:r>
              <a:rPr lang="en-US" b="1" dirty="0">
                <a:latin typeface="Gill Sans MT" pitchFamily="34" charset="0"/>
              </a:rPr>
              <a:t>ACEs Among High School Students</a:t>
            </a:r>
          </a:p>
        </p:txBody>
      </p:sp>
      <p:graphicFrame>
        <p:nvGraphicFramePr>
          <p:cNvPr id="3074" name="Object 7"/>
          <p:cNvGraphicFramePr>
            <a:graphicFrameLocks noChangeAspect="1"/>
          </p:cNvGraphicFramePr>
          <p:nvPr/>
        </p:nvGraphicFramePr>
        <p:xfrm>
          <a:off x="152400" y="1600200"/>
          <a:ext cx="8699500" cy="4610100"/>
        </p:xfrm>
        <a:graphic>
          <a:graphicData uri="http://schemas.openxmlformats.org/presentationml/2006/ole">
            <mc:AlternateContent xmlns:mc="http://schemas.openxmlformats.org/markup-compatibility/2006">
              <mc:Choice xmlns:v="urn:schemas-microsoft-com:vml" Requires="v">
                <p:oleObj name="Worksheet" r:id="rId2" imgW="7305723" imgH="4105321" progId="Excel.Sheet.8">
                  <p:embed/>
                </p:oleObj>
              </mc:Choice>
              <mc:Fallback>
                <p:oleObj name="Worksheet" r:id="rId2" imgW="7305723" imgH="4105321" progId="Excel.Sheet.8">
                  <p:embed/>
                  <p:pic>
                    <p:nvPicPr>
                      <p:cNvPr id="3074" name="Object 7"/>
                      <p:cNvPicPr>
                        <a:picLocks noChangeAspect="1" noChangeArrowheads="1"/>
                      </p:cNvPicPr>
                      <p:nvPr/>
                    </p:nvPicPr>
                    <p:blipFill>
                      <a:blip r:embed="rId3"/>
                      <a:srcRect/>
                      <a:stretch>
                        <a:fillRect/>
                      </a:stretch>
                    </p:blipFill>
                    <p:spPr bwMode="auto">
                      <a:xfrm>
                        <a:off x="152400" y="1600200"/>
                        <a:ext cx="8699500" cy="4610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36</a:t>
            </a:fld>
            <a:endParaRPr lang="en-US" sz="1400" dirty="0">
              <a:latin typeface="Gill Sans MT" panose="020B0502020104020203" pitchFamily="34" charset="0"/>
            </a:endParaRPr>
          </a:p>
        </p:txBody>
      </p:sp>
    </p:spTree>
    <p:extLst>
      <p:ext uri="{BB962C8B-B14F-4D97-AF65-F5344CB8AC3E}">
        <p14:creationId xmlns:p14="http://schemas.microsoft.com/office/powerpoint/2010/main" val="2861353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Text Box 6"/>
          <p:cNvSpPr txBox="1">
            <a:spLocks noChangeArrowheads="1"/>
          </p:cNvSpPr>
          <p:nvPr/>
        </p:nvSpPr>
        <p:spPr bwMode="auto">
          <a:xfrm>
            <a:off x="231913" y="533400"/>
            <a:ext cx="8686800" cy="834716"/>
          </a:xfrm>
          <a:prstGeom prst="rect">
            <a:avLst/>
          </a:prstGeom>
          <a:noFill/>
          <a:ln w="9525">
            <a:noFill/>
            <a:miter lim="800000"/>
            <a:headEnd/>
            <a:tailEnd/>
          </a:ln>
          <a:effectLst/>
        </p:spPr>
        <p:txBody>
          <a:bodyPr>
            <a:spAutoFit/>
          </a:bodyPr>
          <a:lstStyle/>
          <a:p>
            <a:pPr algn="ctr" eaLnBrk="0" hangingPunct="0">
              <a:lnSpc>
                <a:spcPct val="90000"/>
              </a:lnSpc>
              <a:defRPr/>
            </a:pPr>
            <a:r>
              <a:rPr lang="en-US" sz="3200" b="1" dirty="0">
                <a:solidFill>
                  <a:srgbClr val="768591"/>
                </a:solidFill>
                <a:latin typeface="Gill Sans MT" pitchFamily="34" charset="0"/>
              </a:rPr>
              <a:t>Number of Adverse Childhood Experiences</a:t>
            </a:r>
          </a:p>
          <a:p>
            <a:pPr algn="ctr" eaLnBrk="0" hangingPunct="0">
              <a:lnSpc>
                <a:spcPct val="90000"/>
              </a:lnSpc>
              <a:defRPr/>
            </a:pPr>
            <a:r>
              <a:rPr lang="en-US" b="1" dirty="0">
                <a:latin typeface="Gill Sans MT" pitchFamily="34" charset="0"/>
              </a:rPr>
              <a:t>High School Students</a:t>
            </a:r>
          </a:p>
        </p:txBody>
      </p:sp>
      <p:graphicFrame>
        <p:nvGraphicFramePr>
          <p:cNvPr id="3074" name="Object 7"/>
          <p:cNvGraphicFramePr>
            <a:graphicFrameLocks noChangeAspect="1"/>
          </p:cNvGraphicFramePr>
          <p:nvPr/>
        </p:nvGraphicFramePr>
        <p:xfrm>
          <a:off x="152400" y="1676400"/>
          <a:ext cx="8697913" cy="4418013"/>
        </p:xfrm>
        <a:graphic>
          <a:graphicData uri="http://schemas.openxmlformats.org/presentationml/2006/ole">
            <mc:AlternateContent xmlns:mc="http://schemas.openxmlformats.org/markup-compatibility/2006">
              <mc:Choice xmlns:v="urn:schemas-microsoft-com:vml" Requires="v">
                <p:oleObj name="Worksheet" r:id="rId2" imgW="7305723" imgH="3933988" progId="Excel.Sheet.8">
                  <p:embed/>
                </p:oleObj>
              </mc:Choice>
              <mc:Fallback>
                <p:oleObj name="Worksheet" r:id="rId2" imgW="7305723" imgH="3933988" progId="Excel.Sheet.8">
                  <p:embed/>
                  <p:pic>
                    <p:nvPicPr>
                      <p:cNvPr id="3074" name="Object 7"/>
                      <p:cNvPicPr>
                        <a:picLocks noChangeAspect="1" noChangeArrowheads="1"/>
                      </p:cNvPicPr>
                      <p:nvPr/>
                    </p:nvPicPr>
                    <p:blipFill>
                      <a:blip r:embed="rId3"/>
                      <a:srcRect/>
                      <a:stretch>
                        <a:fillRect/>
                      </a:stretch>
                    </p:blipFill>
                    <p:spPr bwMode="auto">
                      <a:xfrm>
                        <a:off x="152400" y="1676400"/>
                        <a:ext cx="8697913" cy="4418013"/>
                      </a:xfrm>
                      <a:prstGeom prst="rect">
                        <a:avLst/>
                      </a:prstGeom>
                      <a:noFill/>
                    </p:spPr>
                  </p:pic>
                </p:oleObj>
              </mc:Fallback>
            </mc:AlternateContent>
          </a:graphicData>
        </a:graphic>
      </p:graphicFrame>
      <p:sp>
        <p:nvSpPr>
          <p:cNvPr id="4"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37</a:t>
            </a:fld>
            <a:endParaRPr lang="en-US" sz="1400" dirty="0">
              <a:latin typeface="Gill Sans MT" panose="020B0502020104020203" pitchFamily="34" charset="0"/>
            </a:endParaRPr>
          </a:p>
        </p:txBody>
      </p:sp>
    </p:spTree>
    <p:extLst>
      <p:ext uri="{BB962C8B-B14F-4D97-AF65-F5344CB8AC3E}">
        <p14:creationId xmlns:p14="http://schemas.microsoft.com/office/powerpoint/2010/main" val="2558722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74E86-0C55-B713-E9C6-F90DAC55A3E4}"/>
            </a:ext>
          </a:extLst>
        </p:cNvPr>
        <p:cNvGrpSpPr/>
        <p:nvPr/>
      </p:nvGrpSpPr>
      <p:grpSpPr>
        <a:xfrm>
          <a:off x="0" y="0"/>
          <a:ext cx="0" cy="0"/>
          <a:chOff x="0" y="0"/>
          <a:chExt cx="0" cy="0"/>
        </a:xfrm>
      </p:grpSpPr>
      <p:sp>
        <p:nvSpPr>
          <p:cNvPr id="18438" name="Text Box 6">
            <a:extLst>
              <a:ext uri="{FF2B5EF4-FFF2-40B4-BE49-F238E27FC236}">
                <a16:creationId xmlns:a16="http://schemas.microsoft.com/office/drawing/2014/main" id="{828B21F2-42AA-BD98-D6A8-32FC73B012FA}"/>
              </a:ext>
            </a:extLst>
          </p:cNvPr>
          <p:cNvSpPr txBox="1">
            <a:spLocks noChangeArrowheads="1"/>
          </p:cNvSpPr>
          <p:nvPr/>
        </p:nvSpPr>
        <p:spPr bwMode="auto">
          <a:xfrm>
            <a:off x="231913" y="533400"/>
            <a:ext cx="8686800" cy="834716"/>
          </a:xfrm>
          <a:prstGeom prst="rect">
            <a:avLst/>
          </a:prstGeom>
          <a:noFill/>
          <a:ln w="9525">
            <a:noFill/>
            <a:miter lim="800000"/>
            <a:headEnd/>
            <a:tailEnd/>
          </a:ln>
          <a:effectLst/>
        </p:spPr>
        <p:txBody>
          <a:bodyPr>
            <a:spAutoFit/>
          </a:bodyPr>
          <a:lstStyle/>
          <a:p>
            <a:pPr algn="ctr" eaLnBrk="0" hangingPunct="0">
              <a:lnSpc>
                <a:spcPct val="90000"/>
              </a:lnSpc>
              <a:defRPr/>
            </a:pPr>
            <a:r>
              <a:rPr lang="en-US" sz="3200" b="1" dirty="0">
                <a:solidFill>
                  <a:srgbClr val="768591"/>
                </a:solidFill>
                <a:latin typeface="Gill Sans MT" pitchFamily="34" charset="0"/>
              </a:rPr>
              <a:t>Number of Adverse Childhood Experiences</a:t>
            </a:r>
          </a:p>
          <a:p>
            <a:pPr algn="ctr" eaLnBrk="0" hangingPunct="0">
              <a:lnSpc>
                <a:spcPct val="90000"/>
              </a:lnSpc>
              <a:defRPr/>
            </a:pPr>
            <a:r>
              <a:rPr lang="en-US" b="1" dirty="0">
                <a:latin typeface="Gill Sans MT" pitchFamily="34" charset="0"/>
              </a:rPr>
              <a:t>High School Students</a:t>
            </a:r>
          </a:p>
        </p:txBody>
      </p:sp>
      <p:graphicFrame>
        <p:nvGraphicFramePr>
          <p:cNvPr id="3074" name="Object 7">
            <a:extLst>
              <a:ext uri="{FF2B5EF4-FFF2-40B4-BE49-F238E27FC236}">
                <a16:creationId xmlns:a16="http://schemas.microsoft.com/office/drawing/2014/main" id="{3A180289-16BF-F3CC-FF8F-06CC4B13DE83}"/>
              </a:ext>
            </a:extLst>
          </p:cNvPr>
          <p:cNvGraphicFramePr>
            <a:graphicFrameLocks noChangeAspect="1"/>
          </p:cNvGraphicFramePr>
          <p:nvPr/>
        </p:nvGraphicFramePr>
        <p:xfrm>
          <a:off x="152400" y="1676400"/>
          <a:ext cx="8697913" cy="4418013"/>
        </p:xfrm>
        <a:graphic>
          <a:graphicData uri="http://schemas.openxmlformats.org/presentationml/2006/ole">
            <mc:AlternateContent xmlns:mc="http://schemas.openxmlformats.org/markup-compatibility/2006">
              <mc:Choice xmlns:v="urn:schemas-microsoft-com:vml" Requires="v">
                <p:oleObj name="Worksheet" r:id="rId2" imgW="7305723" imgH="3933988" progId="Excel.Sheet.8">
                  <p:embed/>
                </p:oleObj>
              </mc:Choice>
              <mc:Fallback>
                <p:oleObj name="Worksheet" r:id="rId2" imgW="7305723" imgH="3933988" progId="Excel.Sheet.8">
                  <p:embed/>
                  <p:pic>
                    <p:nvPicPr>
                      <p:cNvPr id="3074" name="Object 7">
                        <a:extLst>
                          <a:ext uri="{FF2B5EF4-FFF2-40B4-BE49-F238E27FC236}">
                            <a16:creationId xmlns:a16="http://schemas.microsoft.com/office/drawing/2014/main" id="{3A180289-16BF-F3CC-FF8F-06CC4B13DE83}"/>
                          </a:ext>
                        </a:extLst>
                      </p:cNvPr>
                      <p:cNvPicPr>
                        <a:picLocks noChangeAspect="1" noChangeArrowheads="1"/>
                      </p:cNvPicPr>
                      <p:nvPr/>
                    </p:nvPicPr>
                    <p:blipFill>
                      <a:blip r:embed="rId3"/>
                      <a:srcRect/>
                      <a:stretch>
                        <a:fillRect/>
                      </a:stretch>
                    </p:blipFill>
                    <p:spPr bwMode="auto">
                      <a:xfrm>
                        <a:off x="152400" y="1676400"/>
                        <a:ext cx="8697913" cy="4418013"/>
                      </a:xfrm>
                      <a:prstGeom prst="rect">
                        <a:avLst/>
                      </a:prstGeom>
                      <a:noFill/>
                    </p:spPr>
                  </p:pic>
                </p:oleObj>
              </mc:Fallback>
            </mc:AlternateContent>
          </a:graphicData>
        </a:graphic>
      </p:graphicFrame>
      <p:sp>
        <p:nvSpPr>
          <p:cNvPr id="4" name="Text Box 5">
            <a:extLst>
              <a:ext uri="{FF2B5EF4-FFF2-40B4-BE49-F238E27FC236}">
                <a16:creationId xmlns:a16="http://schemas.microsoft.com/office/drawing/2014/main" id="{BFDA9A3E-7A00-68F5-447A-68D8C25F34D9}"/>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38</a:t>
            </a:fld>
            <a:endParaRPr lang="en-US" sz="1400" dirty="0">
              <a:latin typeface="Gill Sans MT" panose="020B0502020104020203" pitchFamily="34" charset="0"/>
            </a:endParaRPr>
          </a:p>
        </p:txBody>
      </p:sp>
      <p:sp>
        <p:nvSpPr>
          <p:cNvPr id="2" name="Rectangle 1">
            <a:extLst>
              <a:ext uri="{FF2B5EF4-FFF2-40B4-BE49-F238E27FC236}">
                <a16:creationId xmlns:a16="http://schemas.microsoft.com/office/drawing/2014/main" id="{3168CFB9-3A82-BB1A-225C-88F75FA877F1}"/>
              </a:ext>
            </a:extLst>
          </p:cNvPr>
          <p:cNvSpPr/>
          <p:nvPr/>
        </p:nvSpPr>
        <p:spPr>
          <a:xfrm>
            <a:off x="838200" y="1684338"/>
            <a:ext cx="2855495" cy="4343400"/>
          </a:xfrm>
          <a:prstGeom prst="rect">
            <a:avLst/>
          </a:prstGeom>
          <a:solidFill>
            <a:srgbClr val="69C14C">
              <a:alpha val="25000"/>
            </a:srgbClr>
          </a:solidFill>
          <a:ln w="22225" cmpd="sng">
            <a:solidFill>
              <a:schemeClr val="tx1">
                <a:lumMod val="50000"/>
                <a:lumOff val="50000"/>
              </a:schemeClr>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Rectangle 2">
            <a:extLst>
              <a:ext uri="{FF2B5EF4-FFF2-40B4-BE49-F238E27FC236}">
                <a16:creationId xmlns:a16="http://schemas.microsoft.com/office/drawing/2014/main" id="{F81A7A3D-16D6-A299-8139-087FAE7E077D}"/>
              </a:ext>
            </a:extLst>
          </p:cNvPr>
          <p:cNvSpPr/>
          <p:nvPr/>
        </p:nvSpPr>
        <p:spPr>
          <a:xfrm>
            <a:off x="3693695" y="1684338"/>
            <a:ext cx="4993105" cy="4343400"/>
          </a:xfrm>
          <a:prstGeom prst="rect">
            <a:avLst/>
          </a:prstGeom>
          <a:solidFill>
            <a:srgbClr val="007178">
              <a:alpha val="25000"/>
            </a:srgbClr>
          </a:solidFill>
          <a:ln w="22225" cmpd="sng">
            <a:solidFill>
              <a:schemeClr val="tx1">
                <a:lumMod val="50000"/>
                <a:lumOff val="50000"/>
              </a:schemeClr>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xt Box 7">
            <a:extLst>
              <a:ext uri="{FF2B5EF4-FFF2-40B4-BE49-F238E27FC236}">
                <a16:creationId xmlns:a16="http://schemas.microsoft.com/office/drawing/2014/main" id="{E22B6244-6B5A-F505-EFD8-DC686750FAA4}"/>
              </a:ext>
            </a:extLst>
          </p:cNvPr>
          <p:cNvSpPr txBox="1">
            <a:spLocks noChangeArrowheads="1"/>
          </p:cNvSpPr>
          <p:nvPr/>
        </p:nvSpPr>
        <p:spPr bwMode="auto">
          <a:xfrm>
            <a:off x="1795272" y="2446338"/>
            <a:ext cx="914400" cy="400110"/>
          </a:xfrm>
          <a:prstGeom prst="rect">
            <a:avLst/>
          </a:prstGeom>
          <a:noFill/>
          <a:ln w="19050">
            <a:solidFill>
              <a:schemeClr val="tx1">
                <a:lumMod val="50000"/>
                <a:lumOff val="50000"/>
              </a:schemeClr>
            </a:solidFill>
            <a:miter lim="800000"/>
            <a:headEnd/>
            <a:tailEnd/>
          </a:ln>
          <a:effectLst/>
        </p:spPr>
        <p:txBody>
          <a:bodyPr wrap="square">
            <a:spAutoFit/>
          </a:bodyPr>
          <a:lstStyle/>
          <a:p>
            <a:pPr algn="ctr" eaLnBrk="0" hangingPunct="0">
              <a:defRPr/>
            </a:pPr>
            <a:r>
              <a:rPr lang="en-US" sz="2000" b="1" dirty="0">
                <a:latin typeface="Gill Sans MT" pitchFamily="34" charset="0"/>
              </a:rPr>
              <a:t>84.4%</a:t>
            </a:r>
          </a:p>
        </p:txBody>
      </p:sp>
      <p:sp>
        <p:nvSpPr>
          <p:cNvPr id="6" name="Text Box 7">
            <a:extLst>
              <a:ext uri="{FF2B5EF4-FFF2-40B4-BE49-F238E27FC236}">
                <a16:creationId xmlns:a16="http://schemas.microsoft.com/office/drawing/2014/main" id="{129D73AD-327C-D002-AB93-4E8A9739800C}"/>
              </a:ext>
            </a:extLst>
          </p:cNvPr>
          <p:cNvSpPr txBox="1">
            <a:spLocks noChangeArrowheads="1"/>
          </p:cNvSpPr>
          <p:nvPr/>
        </p:nvSpPr>
        <p:spPr bwMode="auto">
          <a:xfrm>
            <a:off x="5753100" y="2446338"/>
            <a:ext cx="914400" cy="400110"/>
          </a:xfrm>
          <a:prstGeom prst="rect">
            <a:avLst/>
          </a:prstGeom>
          <a:noFill/>
          <a:ln w="19050">
            <a:solidFill>
              <a:schemeClr val="tx1">
                <a:lumMod val="50000"/>
                <a:lumOff val="50000"/>
              </a:schemeClr>
            </a:solidFill>
            <a:miter lim="800000"/>
            <a:headEnd/>
            <a:tailEnd/>
          </a:ln>
          <a:effectLst/>
        </p:spPr>
        <p:txBody>
          <a:bodyPr wrap="square">
            <a:spAutoFit/>
          </a:bodyPr>
          <a:lstStyle/>
          <a:p>
            <a:pPr algn="ctr" eaLnBrk="0" hangingPunct="0">
              <a:defRPr/>
            </a:pPr>
            <a:r>
              <a:rPr lang="en-US" sz="2000" b="1" dirty="0">
                <a:latin typeface="Gill Sans MT" pitchFamily="34" charset="0"/>
              </a:rPr>
              <a:t>15.6%</a:t>
            </a:r>
          </a:p>
        </p:txBody>
      </p:sp>
    </p:spTree>
    <p:extLst>
      <p:ext uri="{BB962C8B-B14F-4D97-AF65-F5344CB8AC3E}">
        <p14:creationId xmlns:p14="http://schemas.microsoft.com/office/powerpoint/2010/main" val="23045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C2F54-8A22-15E1-B94F-1B46496DDC3D}"/>
            </a:ext>
          </a:extLst>
        </p:cNvPr>
        <p:cNvGrpSpPr/>
        <p:nvPr/>
      </p:nvGrpSpPr>
      <p:grpSpPr>
        <a:xfrm>
          <a:off x="0" y="0"/>
          <a:ext cx="0" cy="0"/>
          <a:chOff x="0" y="0"/>
          <a:chExt cx="0" cy="0"/>
        </a:xfrm>
      </p:grpSpPr>
      <p:sp>
        <p:nvSpPr>
          <p:cNvPr id="18438" name="Text Box 6">
            <a:extLst>
              <a:ext uri="{FF2B5EF4-FFF2-40B4-BE49-F238E27FC236}">
                <a16:creationId xmlns:a16="http://schemas.microsoft.com/office/drawing/2014/main" id="{E1092A55-9697-4D65-21C6-F11D68372CBC}"/>
              </a:ext>
            </a:extLst>
          </p:cNvPr>
          <p:cNvSpPr txBox="1">
            <a:spLocks noChangeArrowheads="1"/>
          </p:cNvSpPr>
          <p:nvPr/>
        </p:nvSpPr>
        <p:spPr bwMode="auto">
          <a:xfrm>
            <a:off x="231913" y="533400"/>
            <a:ext cx="8686800" cy="945515"/>
          </a:xfrm>
          <a:prstGeom prst="rect">
            <a:avLst/>
          </a:prstGeom>
          <a:noFill/>
          <a:ln w="9525">
            <a:noFill/>
            <a:miter lim="800000"/>
            <a:headEnd/>
            <a:tailEnd/>
          </a:ln>
          <a:effectLst/>
        </p:spPr>
        <p:txBody>
          <a:bodyPr>
            <a:spAutoFit/>
          </a:bodyPr>
          <a:lstStyle/>
          <a:p>
            <a:pPr algn="ctr" eaLnBrk="0" hangingPunct="0">
              <a:lnSpc>
                <a:spcPct val="90000"/>
              </a:lnSpc>
              <a:defRPr/>
            </a:pPr>
            <a:r>
              <a:rPr lang="en-US" sz="4000" b="1" dirty="0">
                <a:solidFill>
                  <a:srgbClr val="768591"/>
                </a:solidFill>
                <a:latin typeface="Gill Sans MT" pitchFamily="34" charset="0"/>
              </a:rPr>
              <a:t>ACEs Trends</a:t>
            </a:r>
          </a:p>
          <a:p>
            <a:pPr algn="ctr" eaLnBrk="0" hangingPunct="0">
              <a:lnSpc>
                <a:spcPct val="90000"/>
              </a:lnSpc>
              <a:defRPr/>
            </a:pPr>
            <a:r>
              <a:rPr lang="en-US" b="1" dirty="0">
                <a:latin typeface="Gill Sans MT" pitchFamily="34" charset="0"/>
              </a:rPr>
              <a:t>High School Students | 2020 to 2025</a:t>
            </a:r>
          </a:p>
        </p:txBody>
      </p:sp>
      <p:graphicFrame>
        <p:nvGraphicFramePr>
          <p:cNvPr id="3074" name="Object 7">
            <a:extLst>
              <a:ext uri="{FF2B5EF4-FFF2-40B4-BE49-F238E27FC236}">
                <a16:creationId xmlns:a16="http://schemas.microsoft.com/office/drawing/2014/main" id="{C7BDCDAB-80F4-0D85-D28E-96BFEBAD7476}"/>
              </a:ext>
            </a:extLst>
          </p:cNvPr>
          <p:cNvGraphicFramePr>
            <a:graphicFrameLocks noChangeAspect="1"/>
          </p:cNvGraphicFramePr>
          <p:nvPr/>
        </p:nvGraphicFramePr>
        <p:xfrm>
          <a:off x="182563" y="1676400"/>
          <a:ext cx="8697912" cy="4621213"/>
        </p:xfrm>
        <a:graphic>
          <a:graphicData uri="http://schemas.openxmlformats.org/presentationml/2006/ole">
            <mc:AlternateContent xmlns:mc="http://schemas.openxmlformats.org/markup-compatibility/2006">
              <mc:Choice xmlns:v="urn:schemas-microsoft-com:vml" Requires="v">
                <p:oleObj name="Worksheet" r:id="rId3" imgW="7305723" imgH="4114800" progId="Excel.Sheet.8">
                  <p:embed/>
                </p:oleObj>
              </mc:Choice>
              <mc:Fallback>
                <p:oleObj name="Worksheet" r:id="rId3" imgW="7305723" imgH="4114800" progId="Excel.Sheet.8">
                  <p:embed/>
                  <p:pic>
                    <p:nvPicPr>
                      <p:cNvPr id="3074" name="Object 7">
                        <a:extLst>
                          <a:ext uri="{FF2B5EF4-FFF2-40B4-BE49-F238E27FC236}">
                            <a16:creationId xmlns:a16="http://schemas.microsoft.com/office/drawing/2014/main" id="{C7BDCDAB-80F4-0D85-D28E-96BFEBAD7476}"/>
                          </a:ext>
                        </a:extLst>
                      </p:cNvPr>
                      <p:cNvPicPr>
                        <a:picLocks noChangeAspect="1" noChangeArrowheads="1"/>
                      </p:cNvPicPr>
                      <p:nvPr/>
                    </p:nvPicPr>
                    <p:blipFill>
                      <a:blip r:embed="rId4"/>
                      <a:srcRect/>
                      <a:stretch>
                        <a:fillRect/>
                      </a:stretch>
                    </p:blipFill>
                    <p:spPr bwMode="auto">
                      <a:xfrm>
                        <a:off x="182563" y="1676400"/>
                        <a:ext cx="8697912" cy="4621213"/>
                      </a:xfrm>
                      <a:prstGeom prst="rect">
                        <a:avLst/>
                      </a:prstGeom>
                      <a:noFill/>
                    </p:spPr>
                  </p:pic>
                </p:oleObj>
              </mc:Fallback>
            </mc:AlternateContent>
          </a:graphicData>
        </a:graphic>
      </p:graphicFrame>
      <p:sp>
        <p:nvSpPr>
          <p:cNvPr id="4" name="Text Box 5">
            <a:extLst>
              <a:ext uri="{FF2B5EF4-FFF2-40B4-BE49-F238E27FC236}">
                <a16:creationId xmlns:a16="http://schemas.microsoft.com/office/drawing/2014/main" id="{6A07E4C2-1044-907D-7148-6831DF301424}"/>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39</a:t>
            </a:fld>
            <a:endParaRPr lang="en-US" sz="1400" dirty="0">
              <a:latin typeface="Gill Sans MT" panose="020B0502020104020203" pitchFamily="34" charset="0"/>
            </a:endParaRPr>
          </a:p>
        </p:txBody>
      </p:sp>
    </p:spTree>
    <p:extLst>
      <p:ext uri="{BB962C8B-B14F-4D97-AF65-F5344CB8AC3E}">
        <p14:creationId xmlns:p14="http://schemas.microsoft.com/office/powerpoint/2010/main" val="2922267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2025 FYSAS Key Finding:</a:t>
            </a:r>
            <a:endParaRPr lang="en-US" dirty="0"/>
          </a:p>
        </p:txBody>
      </p:sp>
      <p:sp>
        <p:nvSpPr>
          <p:cNvPr id="3" name="Text Placeholder 2"/>
          <p:cNvSpPr>
            <a:spLocks noGrp="1"/>
          </p:cNvSpPr>
          <p:nvPr>
            <p:ph type="body" sz="quarter" idx="13"/>
          </p:nvPr>
        </p:nvSpPr>
        <p:spPr/>
        <p:txBody>
          <a:bodyPr/>
          <a:lstStyle/>
          <a:p>
            <a:r>
              <a:rPr lang="en-US" sz="2400" dirty="0"/>
              <a:t>Substance use rates among Florida students continue their long-term decline.</a:t>
            </a:r>
          </a:p>
        </p:txBody>
      </p:sp>
      <p:sp>
        <p:nvSpPr>
          <p:cNvPr id="4" name="Picture Placeholder 3">
            <a:extLst>
              <a:ext uri="{FF2B5EF4-FFF2-40B4-BE49-F238E27FC236}">
                <a16:creationId xmlns:a16="http://schemas.microsoft.com/office/drawing/2014/main" id="{38050298-115C-4F44-A580-30DCA4BDA752}"/>
              </a:ext>
            </a:extLst>
          </p:cNvPr>
          <p:cNvSpPr>
            <a:spLocks noGrp="1"/>
          </p:cNvSpPr>
          <p:nvPr>
            <p:ph type="pic" sz="quarter" idx="14"/>
          </p:nvPr>
        </p:nvSpPr>
        <p:spPr>
          <a:xfrm>
            <a:off x="0" y="-77872"/>
            <a:ext cx="9144000" cy="3693423"/>
          </a:xfrm>
          <a:solidFill>
            <a:schemeClr val="accent1"/>
          </a:solidFill>
        </p:spPr>
        <p:txBody>
          <a:bodyPr/>
          <a:lstStyle/>
          <a:p>
            <a:endParaRPr lang="en-US" dirty="0"/>
          </a:p>
        </p:txBody>
      </p:sp>
      <p:sp>
        <p:nvSpPr>
          <p:cNvPr id="5" name="Text Box 5">
            <a:extLst>
              <a:ext uri="{FF2B5EF4-FFF2-40B4-BE49-F238E27FC236}">
                <a16:creationId xmlns:a16="http://schemas.microsoft.com/office/drawing/2014/main" id="{D2D3DAB7-67E8-07D2-3E6E-8CA2BBA2F693}"/>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4</a:t>
            </a:fld>
            <a:endParaRPr lang="en-US" sz="1400" dirty="0">
              <a:latin typeface="Gill Sans MT" panose="020B0502020104020203" pitchFamily="34" charset="0"/>
            </a:endParaRPr>
          </a:p>
        </p:txBody>
      </p:sp>
    </p:spTree>
    <p:extLst>
      <p:ext uri="{BB962C8B-B14F-4D97-AF65-F5344CB8AC3E}">
        <p14:creationId xmlns:p14="http://schemas.microsoft.com/office/powerpoint/2010/main" val="2786514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179FB-FF66-FDBE-3113-2E2C51B643CC}"/>
            </a:ext>
          </a:extLst>
        </p:cNvPr>
        <p:cNvGrpSpPr/>
        <p:nvPr/>
      </p:nvGrpSpPr>
      <p:grpSpPr>
        <a:xfrm>
          <a:off x="0" y="0"/>
          <a:ext cx="0" cy="0"/>
          <a:chOff x="0" y="0"/>
          <a:chExt cx="0" cy="0"/>
        </a:xfrm>
      </p:grpSpPr>
      <p:sp>
        <p:nvSpPr>
          <p:cNvPr id="2" name="L-Shape 1">
            <a:extLst>
              <a:ext uri="{FF2B5EF4-FFF2-40B4-BE49-F238E27FC236}">
                <a16:creationId xmlns:a16="http://schemas.microsoft.com/office/drawing/2014/main" id="{A376118C-6E49-363D-020E-5EA1300302DA}"/>
              </a:ext>
            </a:extLst>
          </p:cNvPr>
          <p:cNvSpPr>
            <a:spLocks noChangeAspect="1"/>
          </p:cNvSpPr>
          <p:nvPr/>
        </p:nvSpPr>
        <p:spPr>
          <a:xfrm rot="13500000">
            <a:off x="-17649" y="2367831"/>
            <a:ext cx="2122339" cy="2122339"/>
          </a:xfrm>
          <a:prstGeom prst="corner">
            <a:avLst>
              <a:gd name="adj1" fmla="val 20121"/>
              <a:gd name="adj2" fmla="val 202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4" name="Title 1">
            <a:extLst>
              <a:ext uri="{FF2B5EF4-FFF2-40B4-BE49-F238E27FC236}">
                <a16:creationId xmlns:a16="http://schemas.microsoft.com/office/drawing/2014/main" id="{78AD10BD-EC19-537A-CE84-BF9B83D6C305}"/>
              </a:ext>
            </a:extLst>
          </p:cNvPr>
          <p:cNvSpPr txBox="1">
            <a:spLocks/>
          </p:cNvSpPr>
          <p:nvPr/>
        </p:nvSpPr>
        <p:spPr>
          <a:xfrm>
            <a:off x="3124200" y="533400"/>
            <a:ext cx="5791200" cy="5791200"/>
          </a:xfrm>
          <a:prstGeom prst="rect">
            <a:avLst/>
          </a:prstGeom>
        </p:spPr>
        <p:txBody>
          <a:bodyPr vert="horz" lIns="0" tIns="45720" rIns="0" bIns="45720" rtlCol="0" anchor="ctr">
            <a:noAutofit/>
          </a:bodyPr>
          <a:lstStyle>
            <a:lvl1pPr algn="l" defTabSz="1097253" rtl="0" eaLnBrk="1" latinLnBrk="0" hangingPunct="1">
              <a:lnSpc>
                <a:spcPct val="90000"/>
              </a:lnSpc>
              <a:spcBef>
                <a:spcPct val="0"/>
              </a:spcBef>
              <a:buNone/>
              <a:defRPr sz="3600" b="0" i="0" kern="1200">
                <a:solidFill>
                  <a:schemeClr val="tx1"/>
                </a:solidFill>
                <a:latin typeface="DM Sans Medium" pitchFamily="2" charset="77"/>
                <a:ea typeface="DM Sans Medium" charset="0"/>
                <a:cs typeface="DM Sans Medium" charset="0"/>
              </a:defRPr>
            </a:lvl1pPr>
          </a:lstStyle>
          <a:p>
            <a:pPr marL="6350" marR="0" lvl="0" defTabSz="342900" fontAlgn="auto">
              <a:lnSpc>
                <a:spcPct val="100000"/>
              </a:lnSpc>
              <a:spcBef>
                <a:spcPts val="125"/>
              </a:spcBef>
              <a:spcAft>
                <a:spcPts val="2400"/>
              </a:spcAft>
              <a:buClr>
                <a:srgbClr val="5BCBF5"/>
              </a:buClr>
              <a:buSzPct val="125000"/>
              <a:defRPr/>
            </a:pPr>
            <a:r>
              <a:rPr lang="en-US" sz="3200" dirty="0">
                <a:latin typeface="DM Sans Medium" pitchFamily="2" charset="0"/>
                <a:ea typeface="+mn-ea"/>
                <a:cs typeface="+mn-cs"/>
              </a:rPr>
              <a:t>Between 2023 and 2025, Florida students reported increased awareness of prevention messaging.</a:t>
            </a:r>
          </a:p>
        </p:txBody>
      </p:sp>
      <p:sp>
        <p:nvSpPr>
          <p:cNvPr id="3" name="Text Box 5">
            <a:extLst>
              <a:ext uri="{FF2B5EF4-FFF2-40B4-BE49-F238E27FC236}">
                <a16:creationId xmlns:a16="http://schemas.microsoft.com/office/drawing/2014/main" id="{E6066EB7-A726-890E-7EDE-473EC1FD72FD}"/>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40</a:t>
            </a:fld>
            <a:endParaRPr lang="en-US" sz="1400" dirty="0">
              <a:latin typeface="Gill Sans MT" panose="020B0502020104020203" pitchFamily="34" charset="0"/>
            </a:endParaRPr>
          </a:p>
        </p:txBody>
      </p:sp>
    </p:spTree>
    <p:extLst>
      <p:ext uri="{BB962C8B-B14F-4D97-AF65-F5344CB8AC3E}">
        <p14:creationId xmlns:p14="http://schemas.microsoft.com/office/powerpoint/2010/main" val="2284777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F9E08F9-6DCC-D78D-6B62-1D61193BC11F}"/>
              </a:ext>
            </a:extLst>
          </p:cNvPr>
          <p:cNvGraphicFramePr>
            <a:graphicFrameLocks noChangeAspect="1"/>
          </p:cNvGraphicFramePr>
          <p:nvPr/>
        </p:nvGraphicFramePr>
        <p:xfrm>
          <a:off x="-381000" y="1541463"/>
          <a:ext cx="9259888" cy="4983162"/>
        </p:xfrm>
        <a:graphic>
          <a:graphicData uri="http://schemas.openxmlformats.org/presentationml/2006/ole">
            <mc:AlternateContent xmlns:mc="http://schemas.openxmlformats.org/markup-compatibility/2006">
              <mc:Choice xmlns:v="urn:schemas-microsoft-com:vml" Requires="v">
                <p:oleObj name="Worksheet" r:id="rId2" imgW="9201216" imgH="4914939" progId="Excel.Sheet.8">
                  <p:embed/>
                </p:oleObj>
              </mc:Choice>
              <mc:Fallback>
                <p:oleObj name="Worksheet" r:id="rId2" imgW="9201216" imgH="4914939" progId="Excel.Sheet.8">
                  <p:embed/>
                  <p:pic>
                    <p:nvPicPr>
                      <p:cNvPr id="2" name="Object 1">
                        <a:extLst>
                          <a:ext uri="{FF2B5EF4-FFF2-40B4-BE49-F238E27FC236}">
                            <a16:creationId xmlns:a16="http://schemas.microsoft.com/office/drawing/2014/main" id="{DF9E08F9-6DCC-D78D-6B62-1D61193BC11F}"/>
                          </a:ext>
                        </a:extLst>
                      </p:cNvPr>
                      <p:cNvPicPr>
                        <a:picLocks noChangeAspect="1" noChangeArrowheads="1"/>
                      </p:cNvPicPr>
                      <p:nvPr/>
                    </p:nvPicPr>
                    <p:blipFill>
                      <a:blip r:embed="rId3"/>
                      <a:srcRect/>
                      <a:stretch>
                        <a:fillRect/>
                      </a:stretch>
                    </p:blipFill>
                    <p:spPr bwMode="auto">
                      <a:xfrm>
                        <a:off x="-381000" y="1541463"/>
                        <a:ext cx="9259888"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41</a:t>
            </a:fld>
            <a:endParaRPr lang="en-US" sz="1400" dirty="0">
              <a:latin typeface="Gill Sans MT" panose="020B0502020104020203" pitchFamily="34" charset="0"/>
            </a:endParaRPr>
          </a:p>
        </p:txBody>
      </p:sp>
      <p:sp>
        <p:nvSpPr>
          <p:cNvPr id="3" name="Text Box 6">
            <a:extLst>
              <a:ext uri="{FF2B5EF4-FFF2-40B4-BE49-F238E27FC236}">
                <a16:creationId xmlns:a16="http://schemas.microsoft.com/office/drawing/2014/main" id="{D6C5AB51-FDDB-C996-28A0-CCA37B13171C}"/>
              </a:ext>
            </a:extLst>
          </p:cNvPr>
          <p:cNvSpPr txBox="1">
            <a:spLocks noChangeArrowheads="1"/>
          </p:cNvSpPr>
          <p:nvPr/>
        </p:nvSpPr>
        <p:spPr bwMode="auto">
          <a:xfrm>
            <a:off x="231913" y="381000"/>
            <a:ext cx="8686800" cy="987065"/>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“One Pill Can Kill”</a:t>
            </a:r>
          </a:p>
          <a:p>
            <a:pPr algn="ctr" eaLnBrk="0" hangingPunct="0">
              <a:lnSpc>
                <a:spcPct val="90000"/>
              </a:lnSpc>
              <a:defRPr/>
            </a:pPr>
            <a:r>
              <a:rPr lang="en-US" b="1" dirty="0">
                <a:latin typeface="Gill Sans MT" pitchFamily="34" charset="0"/>
              </a:rPr>
              <a:t>Percentage of Students Who Have Heard or Seen this Message</a:t>
            </a:r>
          </a:p>
        </p:txBody>
      </p:sp>
    </p:spTree>
    <p:extLst>
      <p:ext uri="{BB962C8B-B14F-4D97-AF65-F5344CB8AC3E}">
        <p14:creationId xmlns:p14="http://schemas.microsoft.com/office/powerpoint/2010/main" val="1537283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F9E08F9-6DCC-D78D-6B62-1D61193BC11F}"/>
              </a:ext>
            </a:extLst>
          </p:cNvPr>
          <p:cNvGraphicFramePr>
            <a:graphicFrameLocks noChangeAspect="1"/>
          </p:cNvGraphicFramePr>
          <p:nvPr/>
        </p:nvGraphicFramePr>
        <p:xfrm>
          <a:off x="-381000" y="1447800"/>
          <a:ext cx="9259888" cy="4818063"/>
        </p:xfrm>
        <a:graphic>
          <a:graphicData uri="http://schemas.openxmlformats.org/presentationml/2006/ole">
            <mc:AlternateContent xmlns:mc="http://schemas.openxmlformats.org/markup-compatibility/2006">
              <mc:Choice xmlns:v="urn:schemas-microsoft-com:vml" Requires="v">
                <p:oleObj name="Worksheet" r:id="rId2" imgW="9201216" imgH="4753086" progId="Excel.Sheet.8">
                  <p:embed/>
                </p:oleObj>
              </mc:Choice>
              <mc:Fallback>
                <p:oleObj name="Worksheet" r:id="rId2" imgW="9201216" imgH="4753086" progId="Excel.Sheet.8">
                  <p:embed/>
                  <p:pic>
                    <p:nvPicPr>
                      <p:cNvPr id="2" name="Object 1">
                        <a:extLst>
                          <a:ext uri="{FF2B5EF4-FFF2-40B4-BE49-F238E27FC236}">
                            <a16:creationId xmlns:a16="http://schemas.microsoft.com/office/drawing/2014/main" id="{DF9E08F9-6DCC-D78D-6B62-1D61193BC11F}"/>
                          </a:ext>
                        </a:extLst>
                      </p:cNvPr>
                      <p:cNvPicPr>
                        <a:picLocks noChangeAspect="1" noChangeArrowheads="1"/>
                      </p:cNvPicPr>
                      <p:nvPr/>
                    </p:nvPicPr>
                    <p:blipFill>
                      <a:blip r:embed="rId3"/>
                      <a:srcRect/>
                      <a:stretch>
                        <a:fillRect/>
                      </a:stretch>
                    </p:blipFill>
                    <p:spPr bwMode="auto">
                      <a:xfrm>
                        <a:off x="-381000" y="1447800"/>
                        <a:ext cx="9259888" cy="481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 Box 5"/>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42</a:t>
            </a:fld>
            <a:endParaRPr lang="en-US" sz="1400" dirty="0">
              <a:latin typeface="Gill Sans MT" panose="020B0502020104020203" pitchFamily="34" charset="0"/>
            </a:endParaRPr>
          </a:p>
        </p:txBody>
      </p:sp>
      <p:sp>
        <p:nvSpPr>
          <p:cNvPr id="3" name="Text Box 6">
            <a:extLst>
              <a:ext uri="{FF2B5EF4-FFF2-40B4-BE49-F238E27FC236}">
                <a16:creationId xmlns:a16="http://schemas.microsoft.com/office/drawing/2014/main" id="{D6C5AB51-FDDB-C996-28A0-CCA37B13171C}"/>
              </a:ext>
            </a:extLst>
          </p:cNvPr>
          <p:cNvSpPr txBox="1">
            <a:spLocks noChangeArrowheads="1"/>
          </p:cNvSpPr>
          <p:nvPr/>
        </p:nvSpPr>
        <p:spPr bwMode="auto">
          <a:xfrm>
            <a:off x="231913" y="381000"/>
            <a:ext cx="8686800" cy="987065"/>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988 Crisis Counseling Line </a:t>
            </a:r>
          </a:p>
          <a:p>
            <a:pPr algn="ctr" eaLnBrk="0" hangingPunct="0">
              <a:lnSpc>
                <a:spcPct val="90000"/>
              </a:lnSpc>
              <a:defRPr/>
            </a:pPr>
            <a:r>
              <a:rPr lang="en-US" b="1" dirty="0">
                <a:latin typeface="Gill Sans MT" pitchFamily="34" charset="0"/>
              </a:rPr>
              <a:t>Percentage of Students Who are “Very Likely” to Use</a:t>
            </a:r>
          </a:p>
        </p:txBody>
      </p:sp>
      <p:sp>
        <p:nvSpPr>
          <p:cNvPr id="5" name="Rectangle 4">
            <a:extLst>
              <a:ext uri="{FF2B5EF4-FFF2-40B4-BE49-F238E27FC236}">
                <a16:creationId xmlns:a16="http://schemas.microsoft.com/office/drawing/2014/main" id="{FE20A830-EE77-E7D4-9DFD-9C5437AFE0A3}"/>
              </a:ext>
            </a:extLst>
          </p:cNvPr>
          <p:cNvSpPr/>
          <p:nvPr/>
        </p:nvSpPr>
        <p:spPr>
          <a:xfrm>
            <a:off x="1143000" y="3200400"/>
            <a:ext cx="5943600" cy="2133600"/>
          </a:xfrm>
          <a:prstGeom prst="rect">
            <a:avLst/>
          </a:prstGeom>
          <a:noFill/>
          <a:ln w="41275" cmpd="sng">
            <a:solidFill>
              <a:schemeClr val="tx1"/>
            </a:solid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7046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0FD79-F288-BD6C-DF61-F693E6190CE7}"/>
            </a:ext>
          </a:extLst>
        </p:cNvPr>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E1B6652-D48E-C544-DABF-D5B84DACD551}"/>
              </a:ext>
            </a:extLst>
          </p:cNvPr>
          <p:cNvGraphicFramePr>
            <a:graphicFrameLocks noChangeAspect="1"/>
          </p:cNvGraphicFramePr>
          <p:nvPr/>
        </p:nvGraphicFramePr>
        <p:xfrm>
          <a:off x="-381000" y="1541463"/>
          <a:ext cx="9259888" cy="4983162"/>
        </p:xfrm>
        <a:graphic>
          <a:graphicData uri="http://schemas.openxmlformats.org/presentationml/2006/ole">
            <mc:AlternateContent xmlns:mc="http://schemas.openxmlformats.org/markup-compatibility/2006">
              <mc:Choice xmlns:v="urn:schemas-microsoft-com:vml" Requires="v">
                <p:oleObj name="Worksheet" r:id="rId2" imgW="9201216" imgH="4914939" progId="Excel.Sheet.8">
                  <p:embed/>
                </p:oleObj>
              </mc:Choice>
              <mc:Fallback>
                <p:oleObj name="Worksheet" r:id="rId2" imgW="9201216" imgH="4914939" progId="Excel.Sheet.8">
                  <p:embed/>
                  <p:pic>
                    <p:nvPicPr>
                      <p:cNvPr id="2" name="Object 1">
                        <a:extLst>
                          <a:ext uri="{FF2B5EF4-FFF2-40B4-BE49-F238E27FC236}">
                            <a16:creationId xmlns:a16="http://schemas.microsoft.com/office/drawing/2014/main" id="{1E1B6652-D48E-C544-DABF-D5B84DACD551}"/>
                          </a:ext>
                        </a:extLst>
                      </p:cNvPr>
                      <p:cNvPicPr>
                        <a:picLocks noChangeAspect="1" noChangeArrowheads="1"/>
                      </p:cNvPicPr>
                      <p:nvPr/>
                    </p:nvPicPr>
                    <p:blipFill>
                      <a:blip r:embed="rId3"/>
                      <a:srcRect/>
                      <a:stretch>
                        <a:fillRect/>
                      </a:stretch>
                    </p:blipFill>
                    <p:spPr bwMode="auto">
                      <a:xfrm>
                        <a:off x="-381000" y="1541463"/>
                        <a:ext cx="9259888"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 Box 5">
            <a:extLst>
              <a:ext uri="{FF2B5EF4-FFF2-40B4-BE49-F238E27FC236}">
                <a16:creationId xmlns:a16="http://schemas.microsoft.com/office/drawing/2014/main" id="{811B2738-BBE6-A7F2-DCDB-A91DEBD76C1B}"/>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43</a:t>
            </a:fld>
            <a:endParaRPr lang="en-US" sz="1400" dirty="0">
              <a:latin typeface="Gill Sans MT" panose="020B0502020104020203" pitchFamily="34" charset="0"/>
            </a:endParaRPr>
          </a:p>
        </p:txBody>
      </p:sp>
      <p:sp>
        <p:nvSpPr>
          <p:cNvPr id="3" name="Text Box 6">
            <a:extLst>
              <a:ext uri="{FF2B5EF4-FFF2-40B4-BE49-F238E27FC236}">
                <a16:creationId xmlns:a16="http://schemas.microsoft.com/office/drawing/2014/main" id="{EEAF0B24-AA5F-83DD-B878-9578E5C4130B}"/>
              </a:ext>
            </a:extLst>
          </p:cNvPr>
          <p:cNvSpPr txBox="1">
            <a:spLocks noChangeArrowheads="1"/>
          </p:cNvSpPr>
          <p:nvPr/>
        </p:nvSpPr>
        <p:spPr bwMode="auto">
          <a:xfrm>
            <a:off x="231913" y="381000"/>
            <a:ext cx="8686800" cy="987065"/>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“The Facts. Your Future.”</a:t>
            </a:r>
          </a:p>
          <a:p>
            <a:pPr algn="ctr" eaLnBrk="0" hangingPunct="0">
              <a:lnSpc>
                <a:spcPct val="90000"/>
              </a:lnSpc>
              <a:defRPr/>
            </a:pPr>
            <a:r>
              <a:rPr lang="en-US" b="1" dirty="0">
                <a:latin typeface="Gill Sans MT" pitchFamily="34" charset="0"/>
              </a:rPr>
              <a:t>Percentage of Students Who Have Heard or Seen this Message</a:t>
            </a:r>
          </a:p>
        </p:txBody>
      </p:sp>
    </p:spTree>
    <p:extLst>
      <p:ext uri="{BB962C8B-B14F-4D97-AF65-F5344CB8AC3E}">
        <p14:creationId xmlns:p14="http://schemas.microsoft.com/office/powerpoint/2010/main" val="1267763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BF8DE-C144-6FA3-4A78-12BBAF2E9AEC}"/>
            </a:ext>
          </a:extLst>
        </p:cNvPr>
        <p:cNvGrpSpPr/>
        <p:nvPr/>
      </p:nvGrpSpPr>
      <p:grpSpPr>
        <a:xfrm>
          <a:off x="0" y="0"/>
          <a:ext cx="0" cy="0"/>
          <a:chOff x="0" y="0"/>
          <a:chExt cx="0" cy="0"/>
        </a:xfrm>
      </p:grpSpPr>
      <p:sp>
        <p:nvSpPr>
          <p:cNvPr id="18438" name="Text Box 6">
            <a:extLst>
              <a:ext uri="{FF2B5EF4-FFF2-40B4-BE49-F238E27FC236}">
                <a16:creationId xmlns:a16="http://schemas.microsoft.com/office/drawing/2014/main" id="{8A31F208-E27F-A1D1-568A-E3A0B80BC5C6}"/>
              </a:ext>
            </a:extLst>
          </p:cNvPr>
          <p:cNvSpPr txBox="1">
            <a:spLocks noChangeArrowheads="1"/>
          </p:cNvSpPr>
          <p:nvPr/>
        </p:nvSpPr>
        <p:spPr bwMode="auto">
          <a:xfrm>
            <a:off x="231913" y="533400"/>
            <a:ext cx="8686800" cy="945515"/>
          </a:xfrm>
          <a:prstGeom prst="rect">
            <a:avLst/>
          </a:prstGeom>
          <a:noFill/>
          <a:ln w="9525">
            <a:noFill/>
            <a:miter lim="800000"/>
            <a:headEnd/>
            <a:tailEnd/>
          </a:ln>
          <a:effectLst/>
        </p:spPr>
        <p:txBody>
          <a:bodyPr>
            <a:spAutoFit/>
          </a:bodyPr>
          <a:lstStyle/>
          <a:p>
            <a:pPr algn="ctr" eaLnBrk="0" hangingPunct="0">
              <a:lnSpc>
                <a:spcPct val="90000"/>
              </a:lnSpc>
              <a:defRPr/>
            </a:pPr>
            <a:r>
              <a:rPr lang="en-US" sz="4000" b="1" dirty="0">
                <a:solidFill>
                  <a:srgbClr val="768591"/>
                </a:solidFill>
                <a:latin typeface="Gill Sans MT" pitchFamily="34" charset="0"/>
              </a:rPr>
              <a:t>“One Pill Can Kill” and 988 Crisis</a:t>
            </a:r>
          </a:p>
          <a:p>
            <a:pPr algn="ctr" eaLnBrk="0" hangingPunct="0">
              <a:lnSpc>
                <a:spcPct val="90000"/>
              </a:lnSpc>
              <a:defRPr/>
            </a:pPr>
            <a:r>
              <a:rPr lang="en-US" b="1" dirty="0">
                <a:latin typeface="Gill Sans MT" pitchFamily="34" charset="0"/>
              </a:rPr>
              <a:t>Grades 6 through 12</a:t>
            </a:r>
          </a:p>
        </p:txBody>
      </p:sp>
      <p:graphicFrame>
        <p:nvGraphicFramePr>
          <p:cNvPr id="3074" name="Object 7">
            <a:extLst>
              <a:ext uri="{FF2B5EF4-FFF2-40B4-BE49-F238E27FC236}">
                <a16:creationId xmlns:a16="http://schemas.microsoft.com/office/drawing/2014/main" id="{603F4094-E5E3-98C5-A98D-7B5C63CE2529}"/>
              </a:ext>
            </a:extLst>
          </p:cNvPr>
          <p:cNvGraphicFramePr>
            <a:graphicFrameLocks noChangeAspect="1"/>
          </p:cNvGraphicFramePr>
          <p:nvPr/>
        </p:nvGraphicFramePr>
        <p:xfrm>
          <a:off x="182563" y="1676400"/>
          <a:ext cx="8697912" cy="4533900"/>
        </p:xfrm>
        <a:graphic>
          <a:graphicData uri="http://schemas.openxmlformats.org/presentationml/2006/ole">
            <mc:AlternateContent xmlns:mc="http://schemas.openxmlformats.org/markup-compatibility/2006">
              <mc:Choice xmlns:v="urn:schemas-microsoft-com:vml" Requires="v">
                <p:oleObj name="Worksheet" r:id="rId2" imgW="7305723" imgH="4038613" progId="Excel.Sheet.8">
                  <p:embed/>
                </p:oleObj>
              </mc:Choice>
              <mc:Fallback>
                <p:oleObj name="Worksheet" r:id="rId2" imgW="7305723" imgH="4038613" progId="Excel.Sheet.8">
                  <p:embed/>
                  <p:pic>
                    <p:nvPicPr>
                      <p:cNvPr id="3074" name="Object 7">
                        <a:extLst>
                          <a:ext uri="{FF2B5EF4-FFF2-40B4-BE49-F238E27FC236}">
                            <a16:creationId xmlns:a16="http://schemas.microsoft.com/office/drawing/2014/main" id="{603F4094-E5E3-98C5-A98D-7B5C63CE2529}"/>
                          </a:ext>
                        </a:extLst>
                      </p:cNvPr>
                      <p:cNvPicPr>
                        <a:picLocks noChangeAspect="1" noChangeArrowheads="1"/>
                      </p:cNvPicPr>
                      <p:nvPr/>
                    </p:nvPicPr>
                    <p:blipFill>
                      <a:blip r:embed="rId3"/>
                      <a:srcRect/>
                      <a:stretch>
                        <a:fillRect/>
                      </a:stretch>
                    </p:blipFill>
                    <p:spPr bwMode="auto">
                      <a:xfrm>
                        <a:off x="182563" y="1676400"/>
                        <a:ext cx="8697912" cy="4533900"/>
                      </a:xfrm>
                      <a:prstGeom prst="rect">
                        <a:avLst/>
                      </a:prstGeom>
                      <a:noFill/>
                    </p:spPr>
                  </p:pic>
                </p:oleObj>
              </mc:Fallback>
            </mc:AlternateContent>
          </a:graphicData>
        </a:graphic>
      </p:graphicFrame>
      <p:sp>
        <p:nvSpPr>
          <p:cNvPr id="4" name="Text Box 5">
            <a:extLst>
              <a:ext uri="{FF2B5EF4-FFF2-40B4-BE49-F238E27FC236}">
                <a16:creationId xmlns:a16="http://schemas.microsoft.com/office/drawing/2014/main" id="{3C3B33C3-5A3D-2445-D0B5-166B65B30A4E}"/>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44</a:t>
            </a:fld>
            <a:endParaRPr lang="en-US" sz="1400" dirty="0">
              <a:latin typeface="Gill Sans MT" panose="020B0502020104020203" pitchFamily="34" charset="0"/>
            </a:endParaRPr>
          </a:p>
        </p:txBody>
      </p:sp>
    </p:spTree>
    <p:extLst>
      <p:ext uri="{BB962C8B-B14F-4D97-AF65-F5344CB8AC3E}">
        <p14:creationId xmlns:p14="http://schemas.microsoft.com/office/powerpoint/2010/main" val="24569315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EDC63-3A61-35F7-C64F-CE093C2B26DA}"/>
            </a:ext>
          </a:extLst>
        </p:cNvPr>
        <p:cNvGrpSpPr/>
        <p:nvPr/>
      </p:nvGrpSpPr>
      <p:grpSpPr>
        <a:xfrm>
          <a:off x="0" y="0"/>
          <a:ext cx="0" cy="0"/>
          <a:chOff x="0" y="0"/>
          <a:chExt cx="0" cy="0"/>
        </a:xfrm>
      </p:grpSpPr>
      <p:sp>
        <p:nvSpPr>
          <p:cNvPr id="2" name="L-Shape 1">
            <a:extLst>
              <a:ext uri="{FF2B5EF4-FFF2-40B4-BE49-F238E27FC236}">
                <a16:creationId xmlns:a16="http://schemas.microsoft.com/office/drawing/2014/main" id="{3A2CCBA7-1A42-1FED-B5F1-7678924D0F24}"/>
              </a:ext>
            </a:extLst>
          </p:cNvPr>
          <p:cNvSpPr>
            <a:spLocks noChangeAspect="1"/>
          </p:cNvSpPr>
          <p:nvPr/>
        </p:nvSpPr>
        <p:spPr>
          <a:xfrm rot="13500000">
            <a:off x="-17649" y="2367831"/>
            <a:ext cx="2122339" cy="2122339"/>
          </a:xfrm>
          <a:prstGeom prst="corner">
            <a:avLst>
              <a:gd name="adj1" fmla="val 20121"/>
              <a:gd name="adj2" fmla="val 202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4" name="Title 1">
            <a:extLst>
              <a:ext uri="{FF2B5EF4-FFF2-40B4-BE49-F238E27FC236}">
                <a16:creationId xmlns:a16="http://schemas.microsoft.com/office/drawing/2014/main" id="{40F204F7-D6CE-0A86-8547-3E16BE7CB138}"/>
              </a:ext>
            </a:extLst>
          </p:cNvPr>
          <p:cNvSpPr txBox="1">
            <a:spLocks/>
          </p:cNvSpPr>
          <p:nvPr/>
        </p:nvSpPr>
        <p:spPr>
          <a:xfrm>
            <a:off x="3124200" y="533400"/>
            <a:ext cx="5791200" cy="5791200"/>
          </a:xfrm>
          <a:prstGeom prst="rect">
            <a:avLst/>
          </a:prstGeom>
        </p:spPr>
        <p:txBody>
          <a:bodyPr vert="horz" lIns="0" tIns="45720" rIns="0" bIns="45720" rtlCol="0" anchor="ctr">
            <a:noAutofit/>
          </a:bodyPr>
          <a:lstStyle>
            <a:lvl1pPr algn="l" defTabSz="1097253" rtl="0" eaLnBrk="1" latinLnBrk="0" hangingPunct="1">
              <a:lnSpc>
                <a:spcPct val="90000"/>
              </a:lnSpc>
              <a:spcBef>
                <a:spcPct val="0"/>
              </a:spcBef>
              <a:buNone/>
              <a:defRPr sz="3600" b="0" i="0" kern="1200">
                <a:solidFill>
                  <a:schemeClr val="tx1"/>
                </a:solidFill>
                <a:latin typeface="DM Sans Medium" pitchFamily="2" charset="77"/>
                <a:ea typeface="DM Sans Medium" charset="0"/>
                <a:cs typeface="DM Sans Medium" charset="0"/>
              </a:defRPr>
            </a:lvl1pPr>
          </a:lstStyle>
          <a:p>
            <a:pPr marL="6350" marR="0" lvl="0" defTabSz="342900" fontAlgn="auto">
              <a:lnSpc>
                <a:spcPct val="100000"/>
              </a:lnSpc>
              <a:spcBef>
                <a:spcPts val="125"/>
              </a:spcBef>
              <a:spcAft>
                <a:spcPts val="2400"/>
              </a:spcAft>
              <a:buClr>
                <a:srgbClr val="5BCBF5"/>
              </a:buClr>
              <a:buSzPct val="125000"/>
              <a:defRPr/>
            </a:pPr>
            <a:r>
              <a:rPr lang="en-US" sz="3200" dirty="0">
                <a:latin typeface="DM Sans Medium" pitchFamily="2" charset="0"/>
                <a:ea typeface="+mn-ea"/>
                <a:cs typeface="+mn-cs"/>
              </a:rPr>
              <a:t>Bottom line, substance use among youth in Florida continues to decline.</a:t>
            </a:r>
          </a:p>
        </p:txBody>
      </p:sp>
      <p:pic>
        <p:nvPicPr>
          <p:cNvPr id="1028" name="Picture 4" descr="Blue 3D Arrow Down PNG Clipart​ | Gallery Yopriceville - High-Quality Free  Images and Transparent PNG Clipart">
            <a:extLst>
              <a:ext uri="{FF2B5EF4-FFF2-40B4-BE49-F238E27FC236}">
                <a16:creationId xmlns:a16="http://schemas.microsoft.com/office/drawing/2014/main" id="{7A963668-ED45-3AB7-A58D-F27C367DA422}"/>
              </a:ext>
            </a:extLst>
          </p:cNvPr>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77000" y="4724400"/>
            <a:ext cx="2170120" cy="13081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a:extLst>
              <a:ext uri="{FF2B5EF4-FFF2-40B4-BE49-F238E27FC236}">
                <a16:creationId xmlns:a16="http://schemas.microsoft.com/office/drawing/2014/main" id="{85581F12-B13A-24AA-D7D2-C6187BAA14D8}"/>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45</a:t>
            </a:fld>
            <a:endParaRPr lang="en-US" sz="1400" dirty="0">
              <a:latin typeface="Gill Sans MT" panose="020B0502020104020203" pitchFamily="34" charset="0"/>
            </a:endParaRPr>
          </a:p>
        </p:txBody>
      </p:sp>
    </p:spTree>
    <p:extLst>
      <p:ext uri="{BB962C8B-B14F-4D97-AF65-F5344CB8AC3E}">
        <p14:creationId xmlns:p14="http://schemas.microsoft.com/office/powerpoint/2010/main" val="26388767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5E6000-0C8C-4E09-938C-B816E536E48F}"/>
              </a:ext>
            </a:extLst>
          </p:cNvPr>
          <p:cNvSpPr>
            <a:spLocks noGrp="1"/>
          </p:cNvSpPr>
          <p:nvPr>
            <p:ph type="title"/>
          </p:nvPr>
        </p:nvSpPr>
        <p:spPr>
          <a:xfrm>
            <a:off x="381000" y="-76200"/>
            <a:ext cx="4112079" cy="5029199"/>
          </a:xfrm>
        </p:spPr>
        <p:txBody>
          <a:bodyPr/>
          <a:lstStyle/>
          <a:p>
            <a:r>
              <a:rPr lang="en-US" dirty="0"/>
              <a:t>Thank you!</a:t>
            </a:r>
          </a:p>
        </p:txBody>
      </p:sp>
      <p:sp>
        <p:nvSpPr>
          <p:cNvPr id="2" name="TextBox 1">
            <a:extLst>
              <a:ext uri="{FF2B5EF4-FFF2-40B4-BE49-F238E27FC236}">
                <a16:creationId xmlns:a16="http://schemas.microsoft.com/office/drawing/2014/main" id="{7290F25E-9227-DB28-1C12-FB1349B7A447}"/>
              </a:ext>
            </a:extLst>
          </p:cNvPr>
          <p:cNvSpPr txBox="1"/>
          <p:nvPr/>
        </p:nvSpPr>
        <p:spPr>
          <a:xfrm>
            <a:off x="552450" y="3505199"/>
            <a:ext cx="4112078" cy="2209800"/>
          </a:xfrm>
          <a:prstGeom prst="rect">
            <a:avLst/>
          </a:prstGeom>
        </p:spPr>
        <p:txBody>
          <a:bodyPr wrap="none" lIns="0" tIns="0" rIns="0" bIns="0" rtlCol="0">
            <a:noAutofit/>
          </a:bodyPr>
          <a:lstStyle/>
          <a:p>
            <a:pPr marL="0" indent="0">
              <a:spcBef>
                <a:spcPts val="1200"/>
              </a:spcBef>
              <a:spcAft>
                <a:spcPts val="0"/>
              </a:spcAft>
              <a:buNone/>
            </a:pPr>
            <a:r>
              <a:rPr lang="en-US" sz="1800" dirty="0"/>
              <a:t>Bert Rothenbach</a:t>
            </a:r>
          </a:p>
          <a:p>
            <a:pPr marL="0" indent="0">
              <a:spcBef>
                <a:spcPts val="1200"/>
              </a:spcBef>
              <a:spcAft>
                <a:spcPts val="0"/>
              </a:spcAft>
              <a:buNone/>
            </a:pPr>
            <a:r>
              <a:rPr lang="en-US" sz="1800" dirty="0"/>
              <a:t>bert@rothenbach-research.com</a:t>
            </a:r>
          </a:p>
          <a:p>
            <a:pPr marL="0" indent="0">
              <a:spcBef>
                <a:spcPts val="1200"/>
              </a:spcBef>
              <a:spcAft>
                <a:spcPts val="0"/>
              </a:spcAft>
              <a:buNone/>
            </a:pPr>
            <a:endParaRPr lang="en-US" sz="1800" dirty="0"/>
          </a:p>
          <a:p>
            <a:pPr marL="0" indent="0">
              <a:spcBef>
                <a:spcPts val="1200"/>
              </a:spcBef>
              <a:spcAft>
                <a:spcPts val="0"/>
              </a:spcAft>
              <a:buNone/>
            </a:pPr>
            <a:r>
              <a:rPr lang="en-US" sz="1800" dirty="0"/>
              <a:t>Florida Youth Survey information/support</a:t>
            </a:r>
          </a:p>
          <a:p>
            <a:pPr marL="0" indent="0">
              <a:spcBef>
                <a:spcPts val="1200"/>
              </a:spcBef>
              <a:spcAft>
                <a:spcPts val="0"/>
              </a:spcAft>
              <a:buNone/>
            </a:pPr>
            <a:r>
              <a:rPr lang="en-US" sz="1800" dirty="0"/>
              <a:t>floridayouthsurvey@icf.com</a:t>
            </a:r>
          </a:p>
          <a:p>
            <a:pPr marL="0" indent="0">
              <a:spcBef>
                <a:spcPts val="1200"/>
              </a:spcBef>
              <a:spcAft>
                <a:spcPts val="0"/>
              </a:spcAft>
              <a:buNone/>
            </a:pPr>
            <a:endParaRPr lang="en-US" sz="1800" dirty="0"/>
          </a:p>
        </p:txBody>
      </p:sp>
    </p:spTree>
    <p:extLst>
      <p:ext uri="{BB962C8B-B14F-4D97-AF65-F5344CB8AC3E}">
        <p14:creationId xmlns:p14="http://schemas.microsoft.com/office/powerpoint/2010/main" val="3104342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02450-0E34-C0BB-7008-C66B02BB0C8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14BA717-CD5B-72B6-0713-73D79A339819}"/>
              </a:ext>
            </a:extLst>
          </p:cNvPr>
          <p:cNvPicPr>
            <a:picLocks noChangeAspect="1"/>
          </p:cNvPicPr>
          <p:nvPr/>
        </p:nvPicPr>
        <p:blipFill>
          <a:blip r:embed="rId2"/>
          <a:stretch>
            <a:fillRect/>
          </a:stretch>
        </p:blipFill>
        <p:spPr>
          <a:xfrm>
            <a:off x="-19050" y="-3048"/>
            <a:ext cx="9144000" cy="1908048"/>
          </a:xfrm>
          <a:prstGeom prst="rect">
            <a:avLst/>
          </a:prstGeom>
        </p:spPr>
      </p:pic>
      <p:sp>
        <p:nvSpPr>
          <p:cNvPr id="2" name="Title 1">
            <a:extLst>
              <a:ext uri="{FF2B5EF4-FFF2-40B4-BE49-F238E27FC236}">
                <a16:creationId xmlns:a16="http://schemas.microsoft.com/office/drawing/2014/main" id="{63E234C3-2C2E-E1C8-B623-3B8A81EFE8E6}"/>
              </a:ext>
            </a:extLst>
          </p:cNvPr>
          <p:cNvSpPr>
            <a:spLocks noGrp="1"/>
          </p:cNvSpPr>
          <p:nvPr>
            <p:ph type="title" idx="4294967295"/>
          </p:nvPr>
        </p:nvSpPr>
        <p:spPr>
          <a:xfrm>
            <a:off x="495300" y="398462"/>
            <a:ext cx="8115300" cy="1201738"/>
          </a:xfrm>
        </p:spPr>
        <p:txBody>
          <a:bodyPr/>
          <a:lstStyle/>
          <a:p>
            <a:pPr algn="ctr"/>
            <a:r>
              <a:rPr lang="en-US" sz="4000" dirty="0">
                <a:solidFill>
                  <a:schemeClr val="bg1"/>
                </a:solidFill>
                <a:latin typeface="Gill Sans MT" panose="020B0502020104020203" pitchFamily="34" charset="0"/>
              </a:rPr>
              <a:t>Remember where we started?</a:t>
            </a:r>
          </a:p>
        </p:txBody>
      </p:sp>
      <p:sp>
        <p:nvSpPr>
          <p:cNvPr id="5" name="Text Box 5">
            <a:extLst>
              <a:ext uri="{FF2B5EF4-FFF2-40B4-BE49-F238E27FC236}">
                <a16:creationId xmlns:a16="http://schemas.microsoft.com/office/drawing/2014/main" id="{B558DC35-5824-0436-1136-9742A8F2E4C1}"/>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5</a:t>
            </a:fld>
            <a:endParaRPr lang="en-US" sz="1400" dirty="0">
              <a:latin typeface="Gill Sans MT" panose="020B0502020104020203" pitchFamily="34" charset="0"/>
            </a:endParaRPr>
          </a:p>
        </p:txBody>
      </p:sp>
      <p:pic>
        <p:nvPicPr>
          <p:cNvPr id="1028" name="Picture 4" descr="Sure grandma let's get you to bed | MY HIGH SCHOOL HAD A SMOKING SECTION; SURE GRANDMA, LET'S GET YOU TO BED | image tagged in sure grandma let's get you to bed | made w/ Imgflip meme maker">
            <a:extLst>
              <a:ext uri="{FF2B5EF4-FFF2-40B4-BE49-F238E27FC236}">
                <a16:creationId xmlns:a16="http://schemas.microsoft.com/office/drawing/2014/main" id="{49B01303-0099-8D32-8C87-41D766DD7F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37" y="2132111"/>
            <a:ext cx="5038725"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412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D55CC-DC9A-0B1C-5DA5-9BCE14D013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5257233-DA3F-C82B-22B1-87C5903B5067}"/>
              </a:ext>
            </a:extLst>
          </p:cNvPr>
          <p:cNvPicPr>
            <a:picLocks noChangeAspect="1"/>
          </p:cNvPicPr>
          <p:nvPr/>
        </p:nvPicPr>
        <p:blipFill>
          <a:blip r:embed="rId2"/>
          <a:stretch>
            <a:fillRect/>
          </a:stretch>
        </p:blipFill>
        <p:spPr>
          <a:xfrm>
            <a:off x="0" y="0"/>
            <a:ext cx="9144000" cy="1908048"/>
          </a:xfrm>
          <a:prstGeom prst="rect">
            <a:avLst/>
          </a:prstGeom>
        </p:spPr>
      </p:pic>
      <p:sp>
        <p:nvSpPr>
          <p:cNvPr id="2" name="Title 1">
            <a:extLst>
              <a:ext uri="{FF2B5EF4-FFF2-40B4-BE49-F238E27FC236}">
                <a16:creationId xmlns:a16="http://schemas.microsoft.com/office/drawing/2014/main" id="{294A11CF-3744-7BC1-C755-DE448A566F0D}"/>
              </a:ext>
            </a:extLst>
          </p:cNvPr>
          <p:cNvSpPr>
            <a:spLocks noGrp="1"/>
          </p:cNvSpPr>
          <p:nvPr>
            <p:ph type="title" idx="4294967295"/>
          </p:nvPr>
        </p:nvSpPr>
        <p:spPr>
          <a:xfrm>
            <a:off x="495300" y="398462"/>
            <a:ext cx="8115300" cy="1201738"/>
          </a:xfrm>
        </p:spPr>
        <p:txBody>
          <a:bodyPr/>
          <a:lstStyle/>
          <a:p>
            <a:r>
              <a:rPr lang="en-US" sz="2400" dirty="0">
                <a:solidFill>
                  <a:schemeClr val="bg1"/>
                </a:solidFill>
                <a:latin typeface="Gill Sans MT" panose="020B0502020104020203" pitchFamily="34" charset="0"/>
              </a:rPr>
              <a:t>In the 1990s, substance use was a core part of youth culture.</a:t>
            </a:r>
            <a:br>
              <a:rPr lang="en-US" sz="2400" dirty="0">
                <a:solidFill>
                  <a:schemeClr val="bg1"/>
                </a:solidFill>
                <a:latin typeface="Gill Sans MT" panose="020B0502020104020203" pitchFamily="34" charset="0"/>
              </a:rPr>
            </a:br>
            <a:br>
              <a:rPr lang="en-US" sz="2400" dirty="0">
                <a:solidFill>
                  <a:schemeClr val="bg1"/>
                </a:solidFill>
                <a:latin typeface="Gill Sans MT" panose="020B0502020104020203" pitchFamily="34" charset="0"/>
              </a:rPr>
            </a:br>
            <a:r>
              <a:rPr lang="en-US" sz="2400" dirty="0">
                <a:solidFill>
                  <a:schemeClr val="bg1"/>
                </a:solidFill>
                <a:latin typeface="Gill Sans MT" panose="020B0502020104020203" pitchFamily="34" charset="0"/>
              </a:rPr>
              <a:t>Families and communities struggled to find a response.</a:t>
            </a:r>
          </a:p>
        </p:txBody>
      </p:sp>
      <p:sp>
        <p:nvSpPr>
          <p:cNvPr id="5" name="Text Box 5">
            <a:extLst>
              <a:ext uri="{FF2B5EF4-FFF2-40B4-BE49-F238E27FC236}">
                <a16:creationId xmlns:a16="http://schemas.microsoft.com/office/drawing/2014/main" id="{616588B7-4033-AD6D-37C8-2EA775702162}"/>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6</a:t>
            </a:fld>
            <a:endParaRPr lang="en-US" sz="1400" dirty="0">
              <a:latin typeface="Gill Sans MT" panose="020B0502020104020203" pitchFamily="34" charset="0"/>
            </a:endParaRPr>
          </a:p>
        </p:txBody>
      </p:sp>
      <p:sp>
        <p:nvSpPr>
          <p:cNvPr id="10" name="TextBox 9">
            <a:extLst>
              <a:ext uri="{FF2B5EF4-FFF2-40B4-BE49-F238E27FC236}">
                <a16:creationId xmlns:a16="http://schemas.microsoft.com/office/drawing/2014/main" id="{6A942FF5-1C7A-16CA-1DAA-F5090A79E5B6}"/>
              </a:ext>
            </a:extLst>
          </p:cNvPr>
          <p:cNvSpPr txBox="1">
            <a:spLocks noChangeAspect="1"/>
          </p:cNvSpPr>
          <p:nvPr/>
        </p:nvSpPr>
        <p:spPr>
          <a:xfrm>
            <a:off x="3810000" y="2170837"/>
            <a:ext cx="5187460" cy="877163"/>
          </a:xfrm>
          <a:prstGeom prst="rect">
            <a:avLst/>
          </a:prstGeom>
          <a:noFill/>
        </p:spPr>
        <p:txBody>
          <a:bodyPr wrap="square">
            <a:spAutoFit/>
          </a:bodyPr>
          <a:lstStyle/>
          <a:p>
            <a:pPr algn="l">
              <a:buNone/>
            </a:pPr>
            <a:r>
              <a:rPr lang="en-US" sz="1700" b="1" i="0" dirty="0">
                <a:effectLst/>
                <a:latin typeface="Founders Grotesk"/>
              </a:rPr>
              <a:t>IN THE PARK CITIES, WHEN IT COMES TO UNDERAGE DRINKING, THE ONLY </a:t>
            </a:r>
            <a:r>
              <a:rPr lang="en-US" sz="1700" b="1" i="0">
                <a:effectLst/>
                <a:latin typeface="Founders Grotesk"/>
              </a:rPr>
              <a:t>REAL CRIME </a:t>
            </a:r>
            <a:r>
              <a:rPr lang="en-US" sz="1700" b="1" i="0" dirty="0">
                <a:effectLst/>
                <a:latin typeface="Founders Grotesk"/>
              </a:rPr>
              <a:t>IS GETTING CAUGHT.</a:t>
            </a:r>
          </a:p>
          <a:p>
            <a:pPr>
              <a:spcAft>
                <a:spcPts val="1200"/>
              </a:spcAft>
            </a:pPr>
            <a:r>
              <a:rPr lang="en-US" sz="1700" dirty="0">
                <a:solidFill>
                  <a:schemeClr val="tx1">
                    <a:lumMod val="50000"/>
                    <a:lumOff val="50000"/>
                  </a:schemeClr>
                </a:solidFill>
                <a:latin typeface="Franklin"/>
              </a:rPr>
              <a:t>May 1, 1999</a:t>
            </a:r>
          </a:p>
        </p:txBody>
      </p:sp>
      <p:sp>
        <p:nvSpPr>
          <p:cNvPr id="11" name="TextBox 10">
            <a:extLst>
              <a:ext uri="{FF2B5EF4-FFF2-40B4-BE49-F238E27FC236}">
                <a16:creationId xmlns:a16="http://schemas.microsoft.com/office/drawing/2014/main" id="{69E73E1B-D675-923F-ADC9-63ECBA68C752}"/>
              </a:ext>
            </a:extLst>
          </p:cNvPr>
          <p:cNvSpPr txBox="1"/>
          <p:nvPr/>
        </p:nvSpPr>
        <p:spPr>
          <a:xfrm>
            <a:off x="4108984" y="5566827"/>
            <a:ext cx="4577860" cy="1138773"/>
          </a:xfrm>
          <a:prstGeom prst="rect">
            <a:avLst/>
          </a:prstGeom>
          <a:noFill/>
        </p:spPr>
        <p:txBody>
          <a:bodyPr wrap="square">
            <a:spAutoFit/>
          </a:bodyPr>
          <a:lstStyle/>
          <a:p>
            <a:r>
              <a:rPr lang="en-US" sz="1700" b="1" dirty="0">
                <a:latin typeface="Founders Grotesk"/>
              </a:rPr>
              <a:t>WHILE PARENTS ARE PARALYZED BY AMBIVALENCE TOWARD ALCOHOL , TEENAGERS ARE DRINKING SOONER AND MORE HEAVILY</a:t>
            </a:r>
          </a:p>
          <a:p>
            <a:pPr>
              <a:spcAft>
                <a:spcPts val="1200"/>
              </a:spcAft>
              <a:buNone/>
            </a:pPr>
            <a:r>
              <a:rPr lang="en-US" sz="1700" dirty="0">
                <a:solidFill>
                  <a:schemeClr val="tx1">
                    <a:lumMod val="50000"/>
                    <a:lumOff val="50000"/>
                  </a:schemeClr>
                </a:solidFill>
                <a:latin typeface="Franklin"/>
              </a:rPr>
              <a:t>June 7, 1998</a:t>
            </a:r>
          </a:p>
        </p:txBody>
      </p:sp>
      <p:sp>
        <p:nvSpPr>
          <p:cNvPr id="12" name="TextBox 11">
            <a:extLst>
              <a:ext uri="{FF2B5EF4-FFF2-40B4-BE49-F238E27FC236}">
                <a16:creationId xmlns:a16="http://schemas.microsoft.com/office/drawing/2014/main" id="{5067D681-6B2B-6E7E-32F4-B665E3B48C29}"/>
              </a:ext>
            </a:extLst>
          </p:cNvPr>
          <p:cNvSpPr txBox="1"/>
          <p:nvPr/>
        </p:nvSpPr>
        <p:spPr>
          <a:xfrm>
            <a:off x="457200" y="4075837"/>
            <a:ext cx="4577860" cy="877163"/>
          </a:xfrm>
          <a:prstGeom prst="rect">
            <a:avLst/>
          </a:prstGeom>
          <a:noFill/>
        </p:spPr>
        <p:txBody>
          <a:bodyPr wrap="square">
            <a:spAutoFit/>
          </a:bodyPr>
          <a:lstStyle/>
          <a:p>
            <a:pPr>
              <a:buNone/>
            </a:pPr>
            <a:r>
              <a:rPr lang="en-US" sz="1700" b="1" cap="all" dirty="0">
                <a:latin typeface="Founders Grotesk"/>
              </a:rPr>
              <a:t>Nantucket beach party results in 125 arrests on alcohol charges</a:t>
            </a:r>
          </a:p>
          <a:p>
            <a:pPr>
              <a:spcAft>
                <a:spcPts val="1200"/>
              </a:spcAft>
            </a:pPr>
            <a:r>
              <a:rPr lang="en-US" sz="1700" dirty="0">
                <a:solidFill>
                  <a:schemeClr val="tx1">
                    <a:lumMod val="50000"/>
                    <a:lumOff val="50000"/>
                  </a:schemeClr>
                </a:solidFill>
                <a:latin typeface="Franklin"/>
              </a:rPr>
              <a:t>Aug 5, 1991</a:t>
            </a:r>
          </a:p>
        </p:txBody>
      </p:sp>
      <p:pic>
        <p:nvPicPr>
          <p:cNvPr id="13" name="Picture 4" descr="Keg Parties in the 1970s: Memories of ...">
            <a:extLst>
              <a:ext uri="{FF2B5EF4-FFF2-40B4-BE49-F238E27FC236}">
                <a16:creationId xmlns:a16="http://schemas.microsoft.com/office/drawing/2014/main" id="{1132DDB7-2F1D-137F-2D81-48D9702AA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5" y="2140744"/>
            <a:ext cx="1821656" cy="18216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Preventing Kids From Smoking: Do School Programs Really Work? | TEACHERWISE">
            <a:extLst>
              <a:ext uri="{FF2B5EF4-FFF2-40B4-BE49-F238E27FC236}">
                <a16:creationId xmlns:a16="http://schemas.microsoft.com/office/drawing/2014/main" id="{ADEEEAC3-53CF-6188-DEDE-D38C81E63D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041" y="5067717"/>
            <a:ext cx="2218373" cy="14897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wo friends sit in a park smoking and drinking beer - teenagers drinking and smoking stock pictures, royalty-free photos &amp; images">
            <a:extLst>
              <a:ext uri="{FF2B5EF4-FFF2-40B4-BE49-F238E27FC236}">
                <a16:creationId xmlns:a16="http://schemas.microsoft.com/office/drawing/2014/main" id="{F4D6A131-48B7-36DA-C912-C13D845EB1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14" y="3078480"/>
            <a:ext cx="1546860" cy="2331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52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YSAS Past-30-Day 2 (3)">
            <a:hlinkClick r:id="" action="ppaction://media"/>
            <a:extLst>
              <a:ext uri="{FF2B5EF4-FFF2-40B4-BE49-F238E27FC236}">
                <a16:creationId xmlns:a16="http://schemas.microsoft.com/office/drawing/2014/main" id="{483F0316-188F-14B2-B513-52F69F4A9B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1452562"/>
            <a:ext cx="8991600" cy="5057775"/>
          </a:xfrm>
          <a:prstGeom prst="rect">
            <a:avLst/>
          </a:prstGeom>
        </p:spPr>
      </p:pic>
      <p:sp>
        <p:nvSpPr>
          <p:cNvPr id="2" name="Text Box 6">
            <a:extLst>
              <a:ext uri="{FF2B5EF4-FFF2-40B4-BE49-F238E27FC236}">
                <a16:creationId xmlns:a16="http://schemas.microsoft.com/office/drawing/2014/main" id="{1DCE6F9D-E46E-AD46-14BE-1496C4BA2A4E}"/>
              </a:ext>
            </a:extLst>
          </p:cNvPr>
          <p:cNvSpPr txBox="1">
            <a:spLocks noChangeArrowheads="1"/>
          </p:cNvSpPr>
          <p:nvPr/>
        </p:nvSpPr>
        <p:spPr bwMode="auto">
          <a:xfrm>
            <a:off x="231913" y="3810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Past-30-Day Prevalence</a:t>
            </a:r>
          </a:p>
          <a:p>
            <a:pPr algn="ctr" eaLnBrk="0" hangingPunct="0">
              <a:lnSpc>
                <a:spcPct val="90000"/>
              </a:lnSpc>
              <a:defRPr/>
            </a:pPr>
            <a:r>
              <a:rPr lang="en-US" b="1" dirty="0">
                <a:latin typeface="Gill Sans MT" pitchFamily="34" charset="0"/>
              </a:rPr>
              <a:t>High School | 2002 to 2025 Bar Race</a:t>
            </a:r>
          </a:p>
        </p:txBody>
      </p:sp>
      <p:sp>
        <p:nvSpPr>
          <p:cNvPr id="5" name="Rectangle 4">
            <a:extLst>
              <a:ext uri="{FF2B5EF4-FFF2-40B4-BE49-F238E27FC236}">
                <a16:creationId xmlns:a16="http://schemas.microsoft.com/office/drawing/2014/main" id="{D94C780B-F038-DDAB-C36F-100CE9A4CB26}"/>
              </a:ext>
            </a:extLst>
          </p:cNvPr>
          <p:cNvSpPr/>
          <p:nvPr/>
        </p:nvSpPr>
        <p:spPr>
          <a:xfrm>
            <a:off x="76200" y="5943600"/>
            <a:ext cx="1752600" cy="647700"/>
          </a:xfrm>
          <a:prstGeom prst="rect">
            <a:avLst/>
          </a:prstGeom>
          <a:solidFill>
            <a:schemeClr val="bg1"/>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Text Box 5">
            <a:extLst>
              <a:ext uri="{FF2B5EF4-FFF2-40B4-BE49-F238E27FC236}">
                <a16:creationId xmlns:a16="http://schemas.microsoft.com/office/drawing/2014/main" id="{09BAF146-B9E3-1B8F-4FFD-86CF5C4E3AE0}"/>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7</a:t>
            </a:fld>
            <a:endParaRPr lang="en-US" sz="1400" dirty="0">
              <a:latin typeface="Gill Sans MT" panose="020B0502020104020203" pitchFamily="34" charset="0"/>
            </a:endParaRPr>
          </a:p>
        </p:txBody>
      </p:sp>
    </p:spTree>
    <p:extLst>
      <p:ext uri="{BB962C8B-B14F-4D97-AF65-F5344CB8AC3E}">
        <p14:creationId xmlns:p14="http://schemas.microsoft.com/office/powerpoint/2010/main" val="79731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0EBDBDFF-8520-477C-6241-7B68C49AC3C7}"/>
              </a:ext>
            </a:extLst>
          </p:cNvPr>
          <p:cNvSpPr txBox="1">
            <a:spLocks noChangeArrowheads="1"/>
          </p:cNvSpPr>
          <p:nvPr/>
        </p:nvSpPr>
        <p:spPr bwMode="auto">
          <a:xfrm>
            <a:off x="228600" y="381000"/>
            <a:ext cx="8686800" cy="1011238"/>
          </a:xfrm>
          <a:prstGeom prst="rect">
            <a:avLst/>
          </a:prstGeom>
          <a:noFill/>
          <a:ln w="9525">
            <a:noFill/>
            <a:miter lim="800000"/>
            <a:headEnd/>
            <a:tailEnd/>
          </a:ln>
          <a:effectLst/>
        </p:spPr>
        <p:txBody>
          <a:bodyPr>
            <a:spAutoFit/>
          </a:bodyPr>
          <a:lstStyle/>
          <a:p>
            <a:pPr algn="ctr" eaLnBrk="0" hangingPunct="0">
              <a:lnSpc>
                <a:spcPct val="90000"/>
              </a:lnSpc>
              <a:defRPr/>
            </a:pPr>
            <a:r>
              <a:rPr lang="en-US" sz="4300" b="1" dirty="0">
                <a:solidFill>
                  <a:srgbClr val="768591"/>
                </a:solidFill>
                <a:latin typeface="Gill Sans MT" pitchFamily="34" charset="0"/>
              </a:rPr>
              <a:t>Changes in Substance Use</a:t>
            </a:r>
          </a:p>
          <a:p>
            <a:pPr algn="ctr" eaLnBrk="0" hangingPunct="0">
              <a:lnSpc>
                <a:spcPct val="90000"/>
              </a:lnSpc>
              <a:defRPr/>
            </a:pPr>
            <a:r>
              <a:rPr lang="en-US" b="1" dirty="0">
                <a:latin typeface="Gill Sans MT" pitchFamily="34" charset="0"/>
              </a:rPr>
              <a:t>Past-30-Day Prevalence for Grades 6 to 12</a:t>
            </a:r>
          </a:p>
        </p:txBody>
      </p:sp>
      <p:sp>
        <p:nvSpPr>
          <p:cNvPr id="7" name="Text Placeholder 3">
            <a:extLst>
              <a:ext uri="{FF2B5EF4-FFF2-40B4-BE49-F238E27FC236}">
                <a16:creationId xmlns:a16="http://schemas.microsoft.com/office/drawing/2014/main" id="{BA85771B-20DD-F094-ED60-53A58F8284AD}"/>
              </a:ext>
            </a:extLst>
          </p:cNvPr>
          <p:cNvSpPr txBox="1">
            <a:spLocks/>
          </p:cNvSpPr>
          <p:nvPr/>
        </p:nvSpPr>
        <p:spPr>
          <a:xfrm>
            <a:off x="1219201" y="2514601"/>
            <a:ext cx="1475899" cy="1552590"/>
          </a:xfrm>
          <a:prstGeom prst="rect">
            <a:avLst/>
          </a:prstGeom>
        </p:spPr>
        <p:txBody>
          <a:bodyPr vert="horz" lIns="0" tIns="45720" rIns="0" bIns="45720" rtlCol="0">
            <a:noAutofit/>
          </a:bodyPr>
          <a:lstStyle>
            <a:lvl1pPr marL="0" indent="0" algn="l" defTabSz="1097253" rtl="0" eaLnBrk="1" latinLnBrk="0" hangingPunct="1">
              <a:lnSpc>
                <a:spcPct val="110000"/>
              </a:lnSpc>
              <a:spcBef>
                <a:spcPts val="600"/>
              </a:spcBef>
              <a:spcAft>
                <a:spcPts val="0"/>
              </a:spcAft>
              <a:buFont typeface="Arial" panose="020B0604020202020204" pitchFamily="34" charset="0"/>
              <a:buNone/>
              <a:defRPr sz="1400" b="0" i="0" kern="1200">
                <a:solidFill>
                  <a:schemeClr val="bg1"/>
                </a:solidFill>
                <a:latin typeface="+mn-lt"/>
                <a:ea typeface="DM Sans Medium" charset="0"/>
                <a:cs typeface="DM Sans Medium"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defTabSz="1097253" rtl="0" eaLnBrk="1" fontAlgn="auto" latinLnBrk="0" hangingPunct="1">
              <a:lnSpc>
                <a:spcPct val="110000"/>
              </a:lnSpc>
              <a:spcBef>
                <a:spcPts val="1200"/>
              </a:spcBef>
              <a:spcAft>
                <a:spcPts val="0"/>
              </a:spcAft>
              <a:buClrTx/>
              <a:buSzTx/>
              <a:buFont typeface="Arial" panose="020B0604020202020204" pitchFamily="34" charset="0"/>
              <a:buNone/>
              <a:tabLst/>
              <a:defRPr/>
            </a:pPr>
            <a:r>
              <a:rPr lang="en-US" sz="1800" dirty="0">
                <a:solidFill>
                  <a:srgbClr val="FFFFFF"/>
                </a:solidFill>
                <a:latin typeface="DM Sans Medium"/>
              </a:rPr>
              <a:t>2002     31.2%</a:t>
            </a:r>
          </a:p>
          <a:p>
            <a:pPr marL="342900" marR="0" lvl="0" indent="-342900" defTabSz="1097253" rtl="0" eaLnBrk="1" fontAlgn="auto" latinLnBrk="0" hangingPunct="1">
              <a:lnSpc>
                <a:spcPct val="110000"/>
              </a:lnSpc>
              <a:spcBef>
                <a:spcPts val="1200"/>
              </a:spcBef>
              <a:spcAft>
                <a:spcPts val="0"/>
              </a:spcAft>
              <a:buClrTx/>
              <a:buSzTx/>
              <a:buFont typeface="Arial" panose="020B0604020202020204" pitchFamily="34" charset="0"/>
              <a:buAutoNum type="arabicPlain" startAt="2024"/>
              <a:tabLst/>
              <a:defRPr/>
            </a:pPr>
            <a:r>
              <a:rPr lang="en-US" sz="1800" dirty="0">
                <a:solidFill>
                  <a:srgbClr val="FFFFFF"/>
                </a:solidFill>
                <a:latin typeface="DM Sans Medium"/>
              </a:rPr>
              <a:t>     10.2%</a:t>
            </a:r>
          </a:p>
          <a:p>
            <a:pPr marR="0" lvl="0" defTabSz="1097253" rtl="0" eaLnBrk="1" fontAlgn="auto" latinLnBrk="0" hangingPunct="1">
              <a:lnSpc>
                <a:spcPct val="110000"/>
              </a:lnSpc>
              <a:spcBef>
                <a:spcPts val="1200"/>
              </a:spcBef>
              <a:spcAft>
                <a:spcPts val="0"/>
              </a:spcAft>
              <a:buClrTx/>
              <a:buSzTx/>
              <a:tabLst/>
              <a:defRPr/>
            </a:pPr>
            <a:r>
              <a:rPr lang="en-US" sz="1800" dirty="0">
                <a:solidFill>
                  <a:srgbClr val="FFFFFF"/>
                </a:solidFill>
                <a:latin typeface="DM Sans Medium"/>
              </a:rPr>
              <a:t>2025     8.3%    </a:t>
            </a:r>
            <a:endParaRPr kumimoji="0" lang="en-US" sz="1800" b="0" i="0" u="none" strike="noStrike" kern="1200" cap="none" spc="0" normalizeH="0" baseline="0" noProof="0" dirty="0">
              <a:ln>
                <a:noFill/>
              </a:ln>
              <a:solidFill>
                <a:srgbClr val="FFFFFF"/>
              </a:solidFill>
              <a:effectLst/>
              <a:uLnTx/>
              <a:uFillTx/>
              <a:latin typeface="DM Sans Medium"/>
            </a:endParaRPr>
          </a:p>
          <a:p>
            <a:pPr marL="0" marR="0" lvl="0" indent="0" algn="l" defTabSz="1097253"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FFFFFF"/>
              </a:solidFill>
              <a:effectLst/>
              <a:uLnTx/>
              <a:uFillTx/>
              <a:latin typeface="DM Sans Medium"/>
            </a:endParaRPr>
          </a:p>
        </p:txBody>
      </p:sp>
      <p:sp>
        <p:nvSpPr>
          <p:cNvPr id="11" name="Rectangle 10">
            <a:extLst>
              <a:ext uri="{FF2B5EF4-FFF2-40B4-BE49-F238E27FC236}">
                <a16:creationId xmlns:a16="http://schemas.microsoft.com/office/drawing/2014/main" id="{075424AE-8540-1ADC-B73C-A622DC588406}"/>
              </a:ext>
            </a:extLst>
          </p:cNvPr>
          <p:cNvSpPr/>
          <p:nvPr/>
        </p:nvSpPr>
        <p:spPr>
          <a:xfrm>
            <a:off x="5334001" y="1800209"/>
            <a:ext cx="2514601" cy="2039814"/>
          </a:xfrm>
          <a:prstGeom prst="rect">
            <a:avLst/>
          </a:prstGeom>
          <a:solidFill>
            <a:schemeClr val="tx1">
              <a:lumMod val="85000"/>
              <a:lumOff val="1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 Placeholder 4">
            <a:extLst>
              <a:ext uri="{FF2B5EF4-FFF2-40B4-BE49-F238E27FC236}">
                <a16:creationId xmlns:a16="http://schemas.microsoft.com/office/drawing/2014/main" id="{E8FD727D-F9FF-8A2A-366F-8142B0839AED}"/>
              </a:ext>
            </a:extLst>
          </p:cNvPr>
          <p:cNvSpPr txBox="1">
            <a:spLocks/>
          </p:cNvSpPr>
          <p:nvPr/>
        </p:nvSpPr>
        <p:spPr>
          <a:xfrm>
            <a:off x="5334000" y="1881628"/>
            <a:ext cx="2514601" cy="528182"/>
          </a:xfrm>
          <a:prstGeom prst="rect">
            <a:avLst/>
          </a:prstGeom>
        </p:spPr>
        <p:txBody>
          <a:bodyPr vert="horz" lIns="0" tIns="45720" rIns="0" bIns="45720" rtlCol="0" anchor="t">
            <a:noAutofit/>
          </a:bodyPr>
          <a:lstStyle>
            <a:lvl1pPr marL="0" indent="0" algn="l" defTabSz="1097253" rtl="0" eaLnBrk="1" latinLnBrk="0" hangingPunct="1">
              <a:lnSpc>
                <a:spcPct val="90000"/>
              </a:lnSpc>
              <a:spcBef>
                <a:spcPts val="0"/>
              </a:spcBef>
              <a:spcAft>
                <a:spcPts val="0"/>
              </a:spcAft>
              <a:buFont typeface="Arial" panose="020B0604020202020204" pitchFamily="34" charset="0"/>
              <a:buNone/>
              <a:defRPr sz="3200" b="1" i="0" kern="1200">
                <a:solidFill>
                  <a:schemeClr val="accent4"/>
                </a:solidFill>
                <a:latin typeface="DM Sans" charset="0"/>
                <a:ea typeface="DM Sans" charset="0"/>
                <a:cs typeface="DM Sans"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ctr" defTabSz="1097253"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solidFill>
                  <a:srgbClr val="5BCBF5"/>
                </a:solidFill>
              </a:rPr>
              <a:t>Cigarettes</a:t>
            </a:r>
            <a:endParaRPr kumimoji="0" lang="en-US" sz="3200" b="1" i="0" u="none" strike="noStrike" kern="1200" cap="none" spc="0" normalizeH="0" baseline="0" noProof="0" dirty="0">
              <a:ln>
                <a:noFill/>
              </a:ln>
              <a:solidFill>
                <a:srgbClr val="5BCBF5"/>
              </a:solidFill>
              <a:effectLst/>
              <a:uLnTx/>
              <a:uFillTx/>
              <a:latin typeface="DM Sans" charset="0"/>
            </a:endParaRPr>
          </a:p>
        </p:txBody>
      </p:sp>
      <p:sp>
        <p:nvSpPr>
          <p:cNvPr id="13" name="Text Placeholder 3">
            <a:extLst>
              <a:ext uri="{FF2B5EF4-FFF2-40B4-BE49-F238E27FC236}">
                <a16:creationId xmlns:a16="http://schemas.microsoft.com/office/drawing/2014/main" id="{8D1578EC-AF3F-00C2-CD4C-449B668E57E7}"/>
              </a:ext>
            </a:extLst>
          </p:cNvPr>
          <p:cNvSpPr txBox="1">
            <a:spLocks/>
          </p:cNvSpPr>
          <p:nvPr/>
        </p:nvSpPr>
        <p:spPr>
          <a:xfrm>
            <a:off x="5891452" y="2409810"/>
            <a:ext cx="1475899" cy="1552590"/>
          </a:xfrm>
          <a:prstGeom prst="rect">
            <a:avLst/>
          </a:prstGeom>
        </p:spPr>
        <p:txBody>
          <a:bodyPr vert="horz" lIns="0" tIns="45720" rIns="0" bIns="45720" rtlCol="0">
            <a:noAutofit/>
          </a:bodyPr>
          <a:lstStyle>
            <a:lvl1pPr marL="0" indent="0" algn="l" defTabSz="1097253" rtl="0" eaLnBrk="1" latinLnBrk="0" hangingPunct="1">
              <a:lnSpc>
                <a:spcPct val="110000"/>
              </a:lnSpc>
              <a:spcBef>
                <a:spcPts val="600"/>
              </a:spcBef>
              <a:spcAft>
                <a:spcPts val="0"/>
              </a:spcAft>
              <a:buFont typeface="Arial" panose="020B0604020202020204" pitchFamily="34" charset="0"/>
              <a:buNone/>
              <a:defRPr sz="1400" b="0" i="0" kern="1200">
                <a:solidFill>
                  <a:schemeClr val="bg1"/>
                </a:solidFill>
                <a:latin typeface="+mn-lt"/>
                <a:ea typeface="DM Sans Medium" charset="0"/>
                <a:cs typeface="DM Sans Medium"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defTabSz="1097253" rtl="0" eaLnBrk="1" fontAlgn="auto" latinLnBrk="0" hangingPunct="1">
              <a:lnSpc>
                <a:spcPct val="110000"/>
              </a:lnSpc>
              <a:spcBef>
                <a:spcPts val="1200"/>
              </a:spcBef>
              <a:spcAft>
                <a:spcPts val="0"/>
              </a:spcAft>
              <a:buClrTx/>
              <a:buSzTx/>
              <a:buFont typeface="Arial" panose="020B0604020202020204" pitchFamily="34" charset="0"/>
              <a:buNone/>
              <a:tabLst/>
              <a:defRPr/>
            </a:pPr>
            <a:r>
              <a:rPr lang="en-US" sz="1800" dirty="0">
                <a:solidFill>
                  <a:srgbClr val="FFFFFF"/>
                </a:solidFill>
                <a:latin typeface="DM Sans Medium"/>
              </a:rPr>
              <a:t>2002     11.4%</a:t>
            </a:r>
          </a:p>
          <a:p>
            <a:pPr marL="342900" marR="0" lvl="0" indent="-342900" defTabSz="1097253" rtl="0" eaLnBrk="1" fontAlgn="auto" latinLnBrk="0" hangingPunct="1">
              <a:lnSpc>
                <a:spcPct val="110000"/>
              </a:lnSpc>
              <a:spcBef>
                <a:spcPts val="1200"/>
              </a:spcBef>
              <a:spcAft>
                <a:spcPts val="0"/>
              </a:spcAft>
              <a:buClrTx/>
              <a:buSzTx/>
              <a:buFont typeface="Arial" panose="020B0604020202020204" pitchFamily="34" charset="0"/>
              <a:buAutoNum type="arabicPlain" startAt="2024"/>
              <a:tabLst/>
              <a:defRPr/>
            </a:pPr>
            <a:r>
              <a:rPr lang="en-US" sz="1800" dirty="0">
                <a:solidFill>
                  <a:srgbClr val="FFFFFF"/>
                </a:solidFill>
                <a:latin typeface="DM Sans Medium"/>
              </a:rPr>
              <a:t>     1.1%</a:t>
            </a:r>
          </a:p>
          <a:p>
            <a:pPr marR="0" lvl="0" defTabSz="1097253" rtl="0" eaLnBrk="1" fontAlgn="auto" latinLnBrk="0" hangingPunct="1">
              <a:lnSpc>
                <a:spcPct val="110000"/>
              </a:lnSpc>
              <a:spcBef>
                <a:spcPts val="1200"/>
              </a:spcBef>
              <a:spcAft>
                <a:spcPts val="0"/>
              </a:spcAft>
              <a:buClrTx/>
              <a:buSzTx/>
              <a:tabLst/>
              <a:defRPr/>
            </a:pPr>
            <a:r>
              <a:rPr lang="en-US" sz="1800" dirty="0">
                <a:solidFill>
                  <a:srgbClr val="FFFFFF"/>
                </a:solidFill>
                <a:latin typeface="DM Sans Medium"/>
              </a:rPr>
              <a:t>2025     1.1%    </a:t>
            </a:r>
            <a:endParaRPr kumimoji="0" lang="en-US" sz="1800" b="0" i="0" u="none" strike="noStrike" kern="1200" cap="none" spc="0" normalizeH="0" baseline="0" noProof="0" dirty="0">
              <a:ln>
                <a:noFill/>
              </a:ln>
              <a:solidFill>
                <a:srgbClr val="FFFFFF"/>
              </a:solidFill>
              <a:effectLst/>
              <a:uLnTx/>
              <a:uFillTx/>
              <a:latin typeface="DM Sans Medium"/>
            </a:endParaRPr>
          </a:p>
          <a:p>
            <a:pPr marL="0" marR="0" lvl="0" indent="0" algn="l" defTabSz="1097253"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FFFFFF"/>
              </a:solidFill>
              <a:effectLst/>
              <a:uLnTx/>
              <a:uFillTx/>
              <a:latin typeface="DM Sans Medium"/>
            </a:endParaRPr>
          </a:p>
        </p:txBody>
      </p:sp>
      <p:sp>
        <p:nvSpPr>
          <p:cNvPr id="14" name="Rectangle 13">
            <a:extLst>
              <a:ext uri="{FF2B5EF4-FFF2-40B4-BE49-F238E27FC236}">
                <a16:creationId xmlns:a16="http://schemas.microsoft.com/office/drawing/2014/main" id="{4AEA1F80-E9FB-4074-2CA0-6FBF9E0A6997}"/>
              </a:ext>
            </a:extLst>
          </p:cNvPr>
          <p:cNvSpPr/>
          <p:nvPr/>
        </p:nvSpPr>
        <p:spPr>
          <a:xfrm>
            <a:off x="304801" y="4375517"/>
            <a:ext cx="2514601" cy="2039814"/>
          </a:xfrm>
          <a:prstGeom prst="rect">
            <a:avLst/>
          </a:prstGeom>
          <a:solidFill>
            <a:schemeClr val="tx1">
              <a:lumMod val="85000"/>
              <a:lumOff val="1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 Placeholder 4">
            <a:extLst>
              <a:ext uri="{FF2B5EF4-FFF2-40B4-BE49-F238E27FC236}">
                <a16:creationId xmlns:a16="http://schemas.microsoft.com/office/drawing/2014/main" id="{6CEEEC44-94C9-4B05-EBE7-39484EC77237}"/>
              </a:ext>
            </a:extLst>
          </p:cNvPr>
          <p:cNvSpPr txBox="1">
            <a:spLocks/>
          </p:cNvSpPr>
          <p:nvPr/>
        </p:nvSpPr>
        <p:spPr>
          <a:xfrm>
            <a:off x="304800" y="4456936"/>
            <a:ext cx="2514601" cy="528182"/>
          </a:xfrm>
          <a:prstGeom prst="rect">
            <a:avLst/>
          </a:prstGeom>
        </p:spPr>
        <p:txBody>
          <a:bodyPr vert="horz" lIns="0" tIns="45720" rIns="0" bIns="45720" rtlCol="0" anchor="t">
            <a:noAutofit/>
          </a:bodyPr>
          <a:lstStyle>
            <a:lvl1pPr marL="0" indent="0" algn="l" defTabSz="1097253" rtl="0" eaLnBrk="1" latinLnBrk="0" hangingPunct="1">
              <a:lnSpc>
                <a:spcPct val="90000"/>
              </a:lnSpc>
              <a:spcBef>
                <a:spcPts val="0"/>
              </a:spcBef>
              <a:spcAft>
                <a:spcPts val="0"/>
              </a:spcAft>
              <a:buFont typeface="Arial" panose="020B0604020202020204" pitchFamily="34" charset="0"/>
              <a:buNone/>
              <a:defRPr sz="3200" b="1" i="0" kern="1200">
                <a:solidFill>
                  <a:schemeClr val="accent4"/>
                </a:solidFill>
                <a:latin typeface="DM Sans" charset="0"/>
                <a:ea typeface="DM Sans" charset="0"/>
                <a:cs typeface="DM Sans"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ctr" defTabSz="1097253"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solidFill>
                  <a:srgbClr val="5BCBF5"/>
                </a:solidFill>
              </a:rPr>
              <a:t>Vaping Nic</a:t>
            </a:r>
            <a:endParaRPr kumimoji="0" lang="en-US" sz="3200" b="1" i="0" u="none" strike="noStrike" kern="1200" cap="none" spc="0" normalizeH="0" baseline="0" noProof="0" dirty="0">
              <a:ln>
                <a:noFill/>
              </a:ln>
              <a:solidFill>
                <a:srgbClr val="5BCBF5"/>
              </a:solidFill>
              <a:effectLst/>
              <a:uLnTx/>
              <a:uFillTx/>
              <a:latin typeface="DM Sans" charset="0"/>
            </a:endParaRPr>
          </a:p>
        </p:txBody>
      </p:sp>
      <p:sp>
        <p:nvSpPr>
          <p:cNvPr id="16" name="Text Placeholder 3">
            <a:extLst>
              <a:ext uri="{FF2B5EF4-FFF2-40B4-BE49-F238E27FC236}">
                <a16:creationId xmlns:a16="http://schemas.microsoft.com/office/drawing/2014/main" id="{9A2D2C29-8EF5-6364-CDE4-E2855E14A89F}"/>
              </a:ext>
            </a:extLst>
          </p:cNvPr>
          <p:cNvSpPr txBox="1">
            <a:spLocks/>
          </p:cNvSpPr>
          <p:nvPr/>
        </p:nvSpPr>
        <p:spPr>
          <a:xfrm>
            <a:off x="848201" y="4985118"/>
            <a:ext cx="1475899" cy="1552590"/>
          </a:xfrm>
          <a:prstGeom prst="rect">
            <a:avLst/>
          </a:prstGeom>
        </p:spPr>
        <p:txBody>
          <a:bodyPr vert="horz" lIns="0" tIns="45720" rIns="0" bIns="45720" rtlCol="0">
            <a:noAutofit/>
          </a:bodyPr>
          <a:lstStyle>
            <a:lvl1pPr marL="0" indent="0" algn="l" defTabSz="1097253" rtl="0" eaLnBrk="1" latinLnBrk="0" hangingPunct="1">
              <a:lnSpc>
                <a:spcPct val="110000"/>
              </a:lnSpc>
              <a:spcBef>
                <a:spcPts val="600"/>
              </a:spcBef>
              <a:spcAft>
                <a:spcPts val="0"/>
              </a:spcAft>
              <a:buFont typeface="Arial" panose="020B0604020202020204" pitchFamily="34" charset="0"/>
              <a:buNone/>
              <a:defRPr sz="1400" b="0" i="0" kern="1200">
                <a:solidFill>
                  <a:schemeClr val="bg1"/>
                </a:solidFill>
                <a:latin typeface="+mn-lt"/>
                <a:ea typeface="DM Sans Medium" charset="0"/>
                <a:cs typeface="DM Sans Medium"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defTabSz="1097253" rtl="0" eaLnBrk="1" fontAlgn="auto" latinLnBrk="0" hangingPunct="1">
              <a:lnSpc>
                <a:spcPct val="110000"/>
              </a:lnSpc>
              <a:spcBef>
                <a:spcPts val="1200"/>
              </a:spcBef>
              <a:spcAft>
                <a:spcPts val="0"/>
              </a:spcAft>
              <a:buClrTx/>
              <a:buSzTx/>
              <a:buFont typeface="Arial" panose="020B0604020202020204" pitchFamily="34" charset="0"/>
              <a:buNone/>
              <a:tabLst/>
              <a:defRPr/>
            </a:pPr>
            <a:r>
              <a:rPr lang="en-US" sz="1800" dirty="0">
                <a:solidFill>
                  <a:srgbClr val="FFFFFF"/>
                </a:solidFill>
                <a:latin typeface="DM Sans Medium"/>
              </a:rPr>
              <a:t>2019     12.5%</a:t>
            </a:r>
          </a:p>
          <a:p>
            <a:pPr marL="342900" marR="0" lvl="0" indent="-342900" defTabSz="1097253" rtl="0" eaLnBrk="1" fontAlgn="auto" latinLnBrk="0" hangingPunct="1">
              <a:lnSpc>
                <a:spcPct val="110000"/>
              </a:lnSpc>
              <a:spcBef>
                <a:spcPts val="1200"/>
              </a:spcBef>
              <a:spcAft>
                <a:spcPts val="0"/>
              </a:spcAft>
              <a:buClrTx/>
              <a:buSzTx/>
              <a:buFont typeface="Arial" panose="020B0604020202020204" pitchFamily="34" charset="0"/>
              <a:buAutoNum type="arabicPlain" startAt="2024"/>
              <a:tabLst/>
              <a:defRPr/>
            </a:pPr>
            <a:r>
              <a:rPr lang="en-US" sz="1800" dirty="0">
                <a:solidFill>
                  <a:srgbClr val="FFFFFF"/>
                </a:solidFill>
                <a:latin typeface="DM Sans Medium"/>
              </a:rPr>
              <a:t>     6.6%</a:t>
            </a:r>
          </a:p>
          <a:p>
            <a:pPr marR="0" lvl="0" defTabSz="1097253" rtl="0" eaLnBrk="1" fontAlgn="auto" latinLnBrk="0" hangingPunct="1">
              <a:lnSpc>
                <a:spcPct val="110000"/>
              </a:lnSpc>
              <a:spcBef>
                <a:spcPts val="1200"/>
              </a:spcBef>
              <a:spcAft>
                <a:spcPts val="0"/>
              </a:spcAft>
              <a:buClrTx/>
              <a:buSzTx/>
              <a:tabLst/>
              <a:defRPr/>
            </a:pPr>
            <a:r>
              <a:rPr lang="en-US" sz="1800" dirty="0">
                <a:solidFill>
                  <a:srgbClr val="FFFFFF"/>
                </a:solidFill>
                <a:latin typeface="DM Sans Medium"/>
              </a:rPr>
              <a:t>2025     5.1%    </a:t>
            </a:r>
            <a:endParaRPr kumimoji="0" lang="en-US" sz="1800" b="0" i="0" u="none" strike="noStrike" kern="1200" cap="none" spc="0" normalizeH="0" baseline="0" noProof="0" dirty="0">
              <a:ln>
                <a:noFill/>
              </a:ln>
              <a:solidFill>
                <a:srgbClr val="FFFFFF"/>
              </a:solidFill>
              <a:effectLst/>
              <a:uLnTx/>
              <a:uFillTx/>
              <a:latin typeface="DM Sans Medium"/>
            </a:endParaRPr>
          </a:p>
          <a:p>
            <a:pPr marL="0" marR="0" lvl="0" indent="0" algn="l" defTabSz="1097253"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FFFFFF"/>
              </a:solidFill>
              <a:effectLst/>
              <a:uLnTx/>
              <a:uFillTx/>
              <a:latin typeface="DM Sans Medium"/>
            </a:endParaRPr>
          </a:p>
        </p:txBody>
      </p:sp>
      <p:sp>
        <p:nvSpPr>
          <p:cNvPr id="17" name="Rectangle 16">
            <a:extLst>
              <a:ext uri="{FF2B5EF4-FFF2-40B4-BE49-F238E27FC236}">
                <a16:creationId xmlns:a16="http://schemas.microsoft.com/office/drawing/2014/main" id="{7A371743-05E4-DA0C-2310-12B2451AA6E1}"/>
              </a:ext>
            </a:extLst>
          </p:cNvPr>
          <p:cNvSpPr/>
          <p:nvPr/>
        </p:nvSpPr>
        <p:spPr>
          <a:xfrm>
            <a:off x="1295399" y="1800209"/>
            <a:ext cx="2514601" cy="2039814"/>
          </a:xfrm>
          <a:prstGeom prst="rect">
            <a:avLst/>
          </a:prstGeom>
          <a:solidFill>
            <a:schemeClr val="tx1">
              <a:lumMod val="85000"/>
              <a:lumOff val="1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 Placeholder 4">
            <a:extLst>
              <a:ext uri="{FF2B5EF4-FFF2-40B4-BE49-F238E27FC236}">
                <a16:creationId xmlns:a16="http://schemas.microsoft.com/office/drawing/2014/main" id="{E0DC570E-A73D-0DF5-2179-667B9897DFD9}"/>
              </a:ext>
            </a:extLst>
          </p:cNvPr>
          <p:cNvSpPr txBox="1">
            <a:spLocks/>
          </p:cNvSpPr>
          <p:nvPr/>
        </p:nvSpPr>
        <p:spPr>
          <a:xfrm>
            <a:off x="1295398" y="1881628"/>
            <a:ext cx="2514601" cy="528182"/>
          </a:xfrm>
          <a:prstGeom prst="rect">
            <a:avLst/>
          </a:prstGeom>
        </p:spPr>
        <p:txBody>
          <a:bodyPr vert="horz" lIns="0" tIns="45720" rIns="0" bIns="45720" rtlCol="0" anchor="t">
            <a:noAutofit/>
          </a:bodyPr>
          <a:lstStyle>
            <a:lvl1pPr marL="0" indent="0" algn="l" defTabSz="1097253" rtl="0" eaLnBrk="1" latinLnBrk="0" hangingPunct="1">
              <a:lnSpc>
                <a:spcPct val="90000"/>
              </a:lnSpc>
              <a:spcBef>
                <a:spcPts val="0"/>
              </a:spcBef>
              <a:spcAft>
                <a:spcPts val="0"/>
              </a:spcAft>
              <a:buFont typeface="Arial" panose="020B0604020202020204" pitchFamily="34" charset="0"/>
              <a:buNone/>
              <a:defRPr sz="3200" b="1" i="0" kern="1200">
                <a:solidFill>
                  <a:schemeClr val="accent4"/>
                </a:solidFill>
                <a:latin typeface="DM Sans" charset="0"/>
                <a:ea typeface="DM Sans" charset="0"/>
                <a:cs typeface="DM Sans"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ctr" defTabSz="1097253"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solidFill>
                  <a:srgbClr val="5BCBF5"/>
                </a:solidFill>
              </a:rPr>
              <a:t>Alcohol</a:t>
            </a:r>
            <a:endParaRPr kumimoji="0" lang="en-US" sz="3200" b="1" i="0" u="none" strike="noStrike" kern="1200" cap="none" spc="0" normalizeH="0" baseline="0" noProof="0" dirty="0">
              <a:ln>
                <a:noFill/>
              </a:ln>
              <a:solidFill>
                <a:srgbClr val="5BCBF5"/>
              </a:solidFill>
              <a:effectLst/>
              <a:uLnTx/>
              <a:uFillTx/>
              <a:latin typeface="DM Sans" charset="0"/>
            </a:endParaRPr>
          </a:p>
        </p:txBody>
      </p:sp>
      <p:sp>
        <p:nvSpPr>
          <p:cNvPr id="19" name="Text Placeholder 3">
            <a:extLst>
              <a:ext uri="{FF2B5EF4-FFF2-40B4-BE49-F238E27FC236}">
                <a16:creationId xmlns:a16="http://schemas.microsoft.com/office/drawing/2014/main" id="{3937B05F-1537-3CC1-F5B7-F0D3831C07BA}"/>
              </a:ext>
            </a:extLst>
          </p:cNvPr>
          <p:cNvSpPr txBox="1">
            <a:spLocks/>
          </p:cNvSpPr>
          <p:nvPr/>
        </p:nvSpPr>
        <p:spPr>
          <a:xfrm>
            <a:off x="1852850" y="2409810"/>
            <a:ext cx="1475899" cy="1552590"/>
          </a:xfrm>
          <a:prstGeom prst="rect">
            <a:avLst/>
          </a:prstGeom>
        </p:spPr>
        <p:txBody>
          <a:bodyPr vert="horz" lIns="0" tIns="45720" rIns="0" bIns="45720" rtlCol="0">
            <a:noAutofit/>
          </a:bodyPr>
          <a:lstStyle>
            <a:lvl1pPr marL="0" indent="0" algn="l" defTabSz="1097253" rtl="0" eaLnBrk="1" latinLnBrk="0" hangingPunct="1">
              <a:lnSpc>
                <a:spcPct val="110000"/>
              </a:lnSpc>
              <a:spcBef>
                <a:spcPts val="600"/>
              </a:spcBef>
              <a:spcAft>
                <a:spcPts val="0"/>
              </a:spcAft>
              <a:buFont typeface="Arial" panose="020B0604020202020204" pitchFamily="34" charset="0"/>
              <a:buNone/>
              <a:defRPr sz="1400" b="0" i="0" kern="1200">
                <a:solidFill>
                  <a:schemeClr val="bg1"/>
                </a:solidFill>
                <a:latin typeface="+mn-lt"/>
                <a:ea typeface="DM Sans Medium" charset="0"/>
                <a:cs typeface="DM Sans Medium"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defTabSz="1097253" rtl="0" eaLnBrk="1" fontAlgn="auto" latinLnBrk="0" hangingPunct="1">
              <a:lnSpc>
                <a:spcPct val="110000"/>
              </a:lnSpc>
              <a:spcBef>
                <a:spcPts val="1200"/>
              </a:spcBef>
              <a:spcAft>
                <a:spcPts val="0"/>
              </a:spcAft>
              <a:buClrTx/>
              <a:buSzTx/>
              <a:buFont typeface="Arial" panose="020B0604020202020204" pitchFamily="34" charset="0"/>
              <a:buNone/>
              <a:tabLst/>
              <a:defRPr/>
            </a:pPr>
            <a:r>
              <a:rPr lang="en-US" sz="1800" dirty="0">
                <a:solidFill>
                  <a:srgbClr val="FFFFFF"/>
                </a:solidFill>
                <a:latin typeface="DM Sans Medium"/>
              </a:rPr>
              <a:t>2002     31.2%</a:t>
            </a:r>
          </a:p>
          <a:p>
            <a:pPr marL="342900" marR="0" lvl="0" indent="-342900" defTabSz="1097253" rtl="0" eaLnBrk="1" fontAlgn="auto" latinLnBrk="0" hangingPunct="1">
              <a:lnSpc>
                <a:spcPct val="110000"/>
              </a:lnSpc>
              <a:spcBef>
                <a:spcPts val="1200"/>
              </a:spcBef>
              <a:spcAft>
                <a:spcPts val="0"/>
              </a:spcAft>
              <a:buClrTx/>
              <a:buSzTx/>
              <a:buFont typeface="Arial" panose="020B0604020202020204" pitchFamily="34" charset="0"/>
              <a:buAutoNum type="arabicPlain" startAt="2024"/>
              <a:tabLst/>
              <a:defRPr/>
            </a:pPr>
            <a:r>
              <a:rPr lang="en-US" sz="1800" dirty="0">
                <a:solidFill>
                  <a:srgbClr val="FFFFFF"/>
                </a:solidFill>
                <a:latin typeface="DM Sans Medium"/>
              </a:rPr>
              <a:t>     10.2%</a:t>
            </a:r>
          </a:p>
          <a:p>
            <a:pPr marR="0" lvl="0" defTabSz="1097253" rtl="0" eaLnBrk="1" fontAlgn="auto" latinLnBrk="0" hangingPunct="1">
              <a:lnSpc>
                <a:spcPct val="110000"/>
              </a:lnSpc>
              <a:spcBef>
                <a:spcPts val="1200"/>
              </a:spcBef>
              <a:spcAft>
                <a:spcPts val="0"/>
              </a:spcAft>
              <a:buClrTx/>
              <a:buSzTx/>
              <a:tabLst/>
              <a:defRPr/>
            </a:pPr>
            <a:r>
              <a:rPr lang="en-US" sz="1800" dirty="0">
                <a:solidFill>
                  <a:srgbClr val="FFFFFF"/>
                </a:solidFill>
                <a:latin typeface="DM Sans Medium"/>
              </a:rPr>
              <a:t>2025     8.3%    </a:t>
            </a:r>
            <a:endParaRPr kumimoji="0" lang="en-US" sz="1800" b="0" i="0" u="none" strike="noStrike" kern="1200" cap="none" spc="0" normalizeH="0" baseline="0" noProof="0" dirty="0">
              <a:ln>
                <a:noFill/>
              </a:ln>
              <a:solidFill>
                <a:srgbClr val="FFFFFF"/>
              </a:solidFill>
              <a:effectLst/>
              <a:uLnTx/>
              <a:uFillTx/>
              <a:latin typeface="DM Sans Medium"/>
            </a:endParaRPr>
          </a:p>
          <a:p>
            <a:pPr marL="0" marR="0" lvl="0" indent="0" algn="l" defTabSz="1097253"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FFFFFF"/>
              </a:solidFill>
              <a:effectLst/>
              <a:uLnTx/>
              <a:uFillTx/>
              <a:latin typeface="DM Sans Medium"/>
            </a:endParaRPr>
          </a:p>
        </p:txBody>
      </p:sp>
      <p:sp>
        <p:nvSpPr>
          <p:cNvPr id="20" name="Rectangle 19">
            <a:extLst>
              <a:ext uri="{FF2B5EF4-FFF2-40B4-BE49-F238E27FC236}">
                <a16:creationId xmlns:a16="http://schemas.microsoft.com/office/drawing/2014/main" id="{66FFF050-F31D-6112-69AB-111547A959AB}"/>
              </a:ext>
            </a:extLst>
          </p:cNvPr>
          <p:cNvSpPr/>
          <p:nvPr/>
        </p:nvSpPr>
        <p:spPr>
          <a:xfrm>
            <a:off x="3352799" y="4375517"/>
            <a:ext cx="2514601" cy="2039814"/>
          </a:xfrm>
          <a:prstGeom prst="rect">
            <a:avLst/>
          </a:prstGeom>
          <a:solidFill>
            <a:schemeClr val="tx1">
              <a:lumMod val="85000"/>
              <a:lumOff val="1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Text Placeholder 4">
            <a:extLst>
              <a:ext uri="{FF2B5EF4-FFF2-40B4-BE49-F238E27FC236}">
                <a16:creationId xmlns:a16="http://schemas.microsoft.com/office/drawing/2014/main" id="{6D4CBB73-C07B-283B-4B03-EE97683FB2B0}"/>
              </a:ext>
            </a:extLst>
          </p:cNvPr>
          <p:cNvSpPr txBox="1">
            <a:spLocks/>
          </p:cNvSpPr>
          <p:nvPr/>
        </p:nvSpPr>
        <p:spPr>
          <a:xfrm>
            <a:off x="3352798" y="4456936"/>
            <a:ext cx="2514601" cy="528182"/>
          </a:xfrm>
          <a:prstGeom prst="rect">
            <a:avLst/>
          </a:prstGeom>
        </p:spPr>
        <p:txBody>
          <a:bodyPr vert="horz" lIns="0" tIns="45720" rIns="0" bIns="45720" rtlCol="0" anchor="t">
            <a:noAutofit/>
          </a:bodyPr>
          <a:lstStyle>
            <a:lvl1pPr marL="0" indent="0" algn="l" defTabSz="1097253" rtl="0" eaLnBrk="1" latinLnBrk="0" hangingPunct="1">
              <a:lnSpc>
                <a:spcPct val="90000"/>
              </a:lnSpc>
              <a:spcBef>
                <a:spcPts val="0"/>
              </a:spcBef>
              <a:spcAft>
                <a:spcPts val="0"/>
              </a:spcAft>
              <a:buFont typeface="Arial" panose="020B0604020202020204" pitchFamily="34" charset="0"/>
              <a:buNone/>
              <a:defRPr sz="3200" b="1" i="0" kern="1200">
                <a:solidFill>
                  <a:schemeClr val="accent4"/>
                </a:solidFill>
                <a:latin typeface="DM Sans" charset="0"/>
                <a:ea typeface="DM Sans" charset="0"/>
                <a:cs typeface="DM Sans"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ctr" defTabSz="1097253"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solidFill>
                  <a:srgbClr val="5BCBF5"/>
                </a:solidFill>
              </a:rPr>
              <a:t>Marijuana</a:t>
            </a:r>
            <a:endParaRPr kumimoji="0" lang="en-US" sz="3200" b="1" i="0" u="none" strike="noStrike" kern="1200" cap="none" spc="0" normalizeH="0" baseline="0" noProof="0" dirty="0">
              <a:ln>
                <a:noFill/>
              </a:ln>
              <a:solidFill>
                <a:srgbClr val="5BCBF5"/>
              </a:solidFill>
              <a:effectLst/>
              <a:uLnTx/>
              <a:uFillTx/>
              <a:latin typeface="DM Sans" charset="0"/>
            </a:endParaRPr>
          </a:p>
        </p:txBody>
      </p:sp>
      <p:sp>
        <p:nvSpPr>
          <p:cNvPr id="22" name="Text Placeholder 3">
            <a:extLst>
              <a:ext uri="{FF2B5EF4-FFF2-40B4-BE49-F238E27FC236}">
                <a16:creationId xmlns:a16="http://schemas.microsoft.com/office/drawing/2014/main" id="{19E2CAEC-C24D-D52F-A12F-182D29CBD4EE}"/>
              </a:ext>
            </a:extLst>
          </p:cNvPr>
          <p:cNvSpPr txBox="1">
            <a:spLocks/>
          </p:cNvSpPr>
          <p:nvPr/>
        </p:nvSpPr>
        <p:spPr>
          <a:xfrm>
            <a:off x="3910250" y="4985118"/>
            <a:ext cx="1475899" cy="1552590"/>
          </a:xfrm>
          <a:prstGeom prst="rect">
            <a:avLst/>
          </a:prstGeom>
        </p:spPr>
        <p:txBody>
          <a:bodyPr vert="horz" lIns="0" tIns="45720" rIns="0" bIns="45720" rtlCol="0">
            <a:noAutofit/>
          </a:bodyPr>
          <a:lstStyle>
            <a:lvl1pPr marL="0" indent="0" algn="l" defTabSz="1097253" rtl="0" eaLnBrk="1" latinLnBrk="0" hangingPunct="1">
              <a:lnSpc>
                <a:spcPct val="110000"/>
              </a:lnSpc>
              <a:spcBef>
                <a:spcPts val="600"/>
              </a:spcBef>
              <a:spcAft>
                <a:spcPts val="0"/>
              </a:spcAft>
              <a:buFont typeface="Arial" panose="020B0604020202020204" pitchFamily="34" charset="0"/>
              <a:buNone/>
              <a:defRPr sz="1400" b="0" i="0" kern="1200">
                <a:solidFill>
                  <a:schemeClr val="bg1"/>
                </a:solidFill>
                <a:latin typeface="+mn-lt"/>
                <a:ea typeface="DM Sans Medium" charset="0"/>
                <a:cs typeface="DM Sans Medium"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defTabSz="1097253" rtl="0" eaLnBrk="1" fontAlgn="auto" latinLnBrk="0" hangingPunct="1">
              <a:lnSpc>
                <a:spcPct val="110000"/>
              </a:lnSpc>
              <a:spcBef>
                <a:spcPts val="1200"/>
              </a:spcBef>
              <a:spcAft>
                <a:spcPts val="0"/>
              </a:spcAft>
              <a:buClrTx/>
              <a:buSzTx/>
              <a:buFont typeface="Arial" panose="020B0604020202020204" pitchFamily="34" charset="0"/>
              <a:buNone/>
              <a:tabLst/>
              <a:defRPr/>
            </a:pPr>
            <a:r>
              <a:rPr lang="en-US" sz="1800" dirty="0">
                <a:solidFill>
                  <a:srgbClr val="FFFFFF"/>
                </a:solidFill>
                <a:latin typeface="DM Sans Medium"/>
              </a:rPr>
              <a:t>2002     12.1%</a:t>
            </a:r>
          </a:p>
          <a:p>
            <a:pPr marL="342900" marR="0" lvl="0" indent="-342900" defTabSz="1097253" rtl="0" eaLnBrk="1" fontAlgn="auto" latinLnBrk="0" hangingPunct="1">
              <a:lnSpc>
                <a:spcPct val="110000"/>
              </a:lnSpc>
              <a:spcBef>
                <a:spcPts val="1200"/>
              </a:spcBef>
              <a:spcAft>
                <a:spcPts val="0"/>
              </a:spcAft>
              <a:buClrTx/>
              <a:buSzTx/>
              <a:buFont typeface="Arial" panose="020B0604020202020204" pitchFamily="34" charset="0"/>
              <a:buAutoNum type="arabicPlain" startAt="2024"/>
              <a:tabLst/>
              <a:defRPr/>
            </a:pPr>
            <a:r>
              <a:rPr lang="en-US" sz="1800" dirty="0">
                <a:solidFill>
                  <a:srgbClr val="FFFFFF"/>
                </a:solidFill>
                <a:latin typeface="DM Sans Medium"/>
              </a:rPr>
              <a:t>     6.3%</a:t>
            </a:r>
          </a:p>
          <a:p>
            <a:pPr marR="0" lvl="0" defTabSz="1097253" rtl="0" eaLnBrk="1" fontAlgn="auto" latinLnBrk="0" hangingPunct="1">
              <a:lnSpc>
                <a:spcPct val="110000"/>
              </a:lnSpc>
              <a:spcBef>
                <a:spcPts val="1200"/>
              </a:spcBef>
              <a:spcAft>
                <a:spcPts val="0"/>
              </a:spcAft>
              <a:buClrTx/>
              <a:buSzTx/>
              <a:tabLst/>
              <a:defRPr/>
            </a:pPr>
            <a:r>
              <a:rPr lang="en-US" sz="1800" dirty="0">
                <a:solidFill>
                  <a:srgbClr val="FFFFFF"/>
                </a:solidFill>
                <a:latin typeface="DM Sans Medium"/>
              </a:rPr>
              <a:t>2025     4.3%    </a:t>
            </a:r>
            <a:endParaRPr kumimoji="0" lang="en-US" sz="1800" b="0" i="0" u="none" strike="noStrike" kern="1200" cap="none" spc="0" normalizeH="0" baseline="0" noProof="0" dirty="0">
              <a:ln>
                <a:noFill/>
              </a:ln>
              <a:solidFill>
                <a:srgbClr val="FFFFFF"/>
              </a:solidFill>
              <a:effectLst/>
              <a:uLnTx/>
              <a:uFillTx/>
              <a:latin typeface="DM Sans Medium"/>
            </a:endParaRPr>
          </a:p>
          <a:p>
            <a:pPr marL="0" marR="0" lvl="0" indent="0" algn="l" defTabSz="1097253"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FFFFFF"/>
              </a:solidFill>
              <a:effectLst/>
              <a:uLnTx/>
              <a:uFillTx/>
              <a:latin typeface="DM Sans Medium"/>
            </a:endParaRPr>
          </a:p>
        </p:txBody>
      </p:sp>
      <p:sp>
        <p:nvSpPr>
          <p:cNvPr id="25" name="Rectangle 24">
            <a:extLst>
              <a:ext uri="{FF2B5EF4-FFF2-40B4-BE49-F238E27FC236}">
                <a16:creationId xmlns:a16="http://schemas.microsoft.com/office/drawing/2014/main" id="{76541F0A-889B-8AE5-5E87-BD5387F6AA54}"/>
              </a:ext>
            </a:extLst>
          </p:cNvPr>
          <p:cNvSpPr/>
          <p:nvPr/>
        </p:nvSpPr>
        <p:spPr>
          <a:xfrm>
            <a:off x="6368651" y="4375517"/>
            <a:ext cx="2514601" cy="2039814"/>
          </a:xfrm>
          <a:prstGeom prst="rect">
            <a:avLst/>
          </a:prstGeom>
          <a:solidFill>
            <a:schemeClr val="tx1">
              <a:lumMod val="85000"/>
              <a:lumOff val="1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Text Placeholder 4">
            <a:extLst>
              <a:ext uri="{FF2B5EF4-FFF2-40B4-BE49-F238E27FC236}">
                <a16:creationId xmlns:a16="http://schemas.microsoft.com/office/drawing/2014/main" id="{EA3312DD-36AD-7480-9A6C-D37F07B45696}"/>
              </a:ext>
            </a:extLst>
          </p:cNvPr>
          <p:cNvSpPr txBox="1">
            <a:spLocks/>
          </p:cNvSpPr>
          <p:nvPr/>
        </p:nvSpPr>
        <p:spPr>
          <a:xfrm>
            <a:off x="6368650" y="4456936"/>
            <a:ext cx="2514601" cy="528182"/>
          </a:xfrm>
          <a:prstGeom prst="rect">
            <a:avLst/>
          </a:prstGeom>
        </p:spPr>
        <p:txBody>
          <a:bodyPr vert="horz" lIns="0" tIns="45720" rIns="0" bIns="45720" rtlCol="0" anchor="t">
            <a:noAutofit/>
          </a:bodyPr>
          <a:lstStyle>
            <a:lvl1pPr marL="0" indent="0" algn="l" defTabSz="1097253" rtl="0" eaLnBrk="1" latinLnBrk="0" hangingPunct="1">
              <a:lnSpc>
                <a:spcPct val="90000"/>
              </a:lnSpc>
              <a:spcBef>
                <a:spcPts val="0"/>
              </a:spcBef>
              <a:spcAft>
                <a:spcPts val="0"/>
              </a:spcAft>
              <a:buFont typeface="Arial" panose="020B0604020202020204" pitchFamily="34" charset="0"/>
              <a:buNone/>
              <a:defRPr sz="3200" b="1" i="0" kern="1200">
                <a:solidFill>
                  <a:schemeClr val="accent4"/>
                </a:solidFill>
                <a:latin typeface="DM Sans" charset="0"/>
                <a:ea typeface="DM Sans" charset="0"/>
                <a:cs typeface="DM Sans"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algn="ctr" defTabSz="1097253"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5BCBF5"/>
                </a:solidFill>
                <a:effectLst/>
                <a:uLnTx/>
                <a:uFillTx/>
                <a:latin typeface="DM Sans" charset="0"/>
              </a:rPr>
              <a:t>Other</a:t>
            </a:r>
            <a:r>
              <a:rPr lang="en-US" dirty="0">
                <a:solidFill>
                  <a:srgbClr val="5BCBF5"/>
                </a:solidFill>
              </a:rPr>
              <a:t> Illicit</a:t>
            </a:r>
            <a:endParaRPr kumimoji="0" lang="en-US" sz="3200" b="1" i="0" u="none" strike="noStrike" kern="1200" cap="none" spc="0" normalizeH="0" baseline="0" noProof="0" dirty="0">
              <a:ln>
                <a:noFill/>
              </a:ln>
              <a:solidFill>
                <a:srgbClr val="5BCBF5"/>
              </a:solidFill>
              <a:effectLst/>
              <a:uLnTx/>
              <a:uFillTx/>
              <a:latin typeface="DM Sans" charset="0"/>
            </a:endParaRPr>
          </a:p>
        </p:txBody>
      </p:sp>
      <p:sp>
        <p:nvSpPr>
          <p:cNvPr id="27" name="Text Placeholder 3">
            <a:extLst>
              <a:ext uri="{FF2B5EF4-FFF2-40B4-BE49-F238E27FC236}">
                <a16:creationId xmlns:a16="http://schemas.microsoft.com/office/drawing/2014/main" id="{FA3C6B60-7B90-B9B5-F990-73249B28BDE7}"/>
              </a:ext>
            </a:extLst>
          </p:cNvPr>
          <p:cNvSpPr txBox="1">
            <a:spLocks/>
          </p:cNvSpPr>
          <p:nvPr/>
        </p:nvSpPr>
        <p:spPr>
          <a:xfrm>
            <a:off x="6926102" y="4985118"/>
            <a:ext cx="1475899" cy="1552590"/>
          </a:xfrm>
          <a:prstGeom prst="rect">
            <a:avLst/>
          </a:prstGeom>
        </p:spPr>
        <p:txBody>
          <a:bodyPr vert="horz" lIns="0" tIns="45720" rIns="0" bIns="45720" rtlCol="0">
            <a:noAutofit/>
          </a:bodyPr>
          <a:lstStyle>
            <a:lvl1pPr marL="0" indent="0" algn="l" defTabSz="1097253" rtl="0" eaLnBrk="1" latinLnBrk="0" hangingPunct="1">
              <a:lnSpc>
                <a:spcPct val="110000"/>
              </a:lnSpc>
              <a:spcBef>
                <a:spcPts val="600"/>
              </a:spcBef>
              <a:spcAft>
                <a:spcPts val="0"/>
              </a:spcAft>
              <a:buFont typeface="Arial" panose="020B0604020202020204" pitchFamily="34" charset="0"/>
              <a:buNone/>
              <a:defRPr sz="1400" b="0" i="0" kern="1200">
                <a:solidFill>
                  <a:schemeClr val="bg1"/>
                </a:solidFill>
                <a:latin typeface="+mn-lt"/>
                <a:ea typeface="DM Sans Medium" charset="0"/>
                <a:cs typeface="DM Sans Medium" charset="0"/>
              </a:defRPr>
            </a:lvl1pPr>
            <a:lvl2pPr marL="228594" indent="0" algn="l" defTabSz="1097253" rtl="0" eaLnBrk="1" latinLnBrk="0" hangingPunct="1">
              <a:lnSpc>
                <a:spcPct val="110000"/>
              </a:lnSpc>
              <a:spcBef>
                <a:spcPts val="400"/>
              </a:spcBef>
              <a:spcAft>
                <a:spcPts val="0"/>
              </a:spcAft>
              <a:buFont typeface=".AppleSystemUIFont" charset="-120"/>
              <a:buNone/>
              <a:defRPr sz="1800" b="0" i="0" kern="1200">
                <a:solidFill>
                  <a:schemeClr val="tx1"/>
                </a:solidFill>
                <a:latin typeface="+mn-lt"/>
                <a:ea typeface="DM Sans Medium" charset="0"/>
                <a:cs typeface="DM Sans Medium" charset="0"/>
              </a:defRPr>
            </a:lvl2pPr>
            <a:lvl3pPr marL="457189" indent="0" algn="l" defTabSz="1097253" rtl="0" eaLnBrk="1" latinLnBrk="0" hangingPunct="1">
              <a:lnSpc>
                <a:spcPct val="110000"/>
              </a:lnSpc>
              <a:spcBef>
                <a:spcPts val="400"/>
              </a:spcBef>
              <a:spcAft>
                <a:spcPts val="0"/>
              </a:spcAft>
              <a:buFont typeface="Arial" panose="020B0604020202020204" pitchFamily="34" charset="0"/>
              <a:buNone/>
              <a:defRPr sz="1800" b="0" i="0" kern="1200">
                <a:solidFill>
                  <a:schemeClr val="tx1"/>
                </a:solidFill>
                <a:latin typeface="+mn-lt"/>
                <a:ea typeface="DM Sans Medium" charset="0"/>
                <a:cs typeface="DM Sans Medium" charset="0"/>
              </a:defRPr>
            </a:lvl3pPr>
            <a:lvl4pPr marL="685783" indent="0" algn="l" defTabSz="1097253" rtl="0" eaLnBrk="1" latinLnBrk="0" hangingPunct="1">
              <a:lnSpc>
                <a:spcPct val="110000"/>
              </a:lnSpc>
              <a:spcBef>
                <a:spcPts val="300"/>
              </a:spcBef>
              <a:spcAft>
                <a:spcPts val="0"/>
              </a:spcAft>
              <a:buFont typeface=".AppleSystemUIFont" charset="-120"/>
              <a:buNone/>
              <a:defRPr sz="1600" b="0" i="0" kern="1200">
                <a:solidFill>
                  <a:schemeClr val="tx1"/>
                </a:solidFill>
                <a:latin typeface="+mn-lt"/>
                <a:ea typeface="DM Sans Medium" charset="0"/>
                <a:cs typeface="DM Sans Medium" charset="0"/>
              </a:defRPr>
            </a:lvl4pPr>
            <a:lvl5pPr marL="914377" indent="0" algn="l" defTabSz="1097253" rtl="0" eaLnBrk="1" latinLnBrk="0" hangingPunct="1">
              <a:lnSpc>
                <a:spcPct val="110000"/>
              </a:lnSpc>
              <a:spcBef>
                <a:spcPts val="300"/>
              </a:spcBef>
              <a:spcAft>
                <a:spcPts val="0"/>
              </a:spcAft>
              <a:buFont typeface="Arial" panose="020B0604020202020204" pitchFamily="34" charset="0"/>
              <a:buNone/>
              <a:defRPr sz="1600" b="0" i="0" kern="1200">
                <a:solidFill>
                  <a:schemeClr val="tx1"/>
                </a:solidFill>
                <a:latin typeface="+mn-lt"/>
                <a:ea typeface="DM Sans Medium" charset="0"/>
                <a:cs typeface="DM Sans Medium" charset="0"/>
              </a:defRPr>
            </a:lvl5pPr>
            <a:lvl6pPr marL="3017445"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071"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697"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323" indent="-274313" algn="l" defTabSz="1097253"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marR="0" lvl="0" indent="0" defTabSz="1097253" rtl="0" eaLnBrk="1" fontAlgn="auto" latinLnBrk="0" hangingPunct="1">
              <a:lnSpc>
                <a:spcPct val="110000"/>
              </a:lnSpc>
              <a:spcBef>
                <a:spcPts val="1200"/>
              </a:spcBef>
              <a:spcAft>
                <a:spcPts val="0"/>
              </a:spcAft>
              <a:buClrTx/>
              <a:buSzTx/>
              <a:buFont typeface="Arial" panose="020B0604020202020204" pitchFamily="34" charset="0"/>
              <a:buNone/>
              <a:tabLst/>
              <a:defRPr/>
            </a:pPr>
            <a:r>
              <a:rPr lang="en-US" sz="1800" dirty="0">
                <a:solidFill>
                  <a:srgbClr val="FFFFFF"/>
                </a:solidFill>
                <a:latin typeface="DM Sans Medium"/>
              </a:rPr>
              <a:t>2002     10.1%</a:t>
            </a:r>
          </a:p>
          <a:p>
            <a:pPr marL="342900" marR="0" lvl="0" indent="-342900" defTabSz="1097253" rtl="0" eaLnBrk="1" fontAlgn="auto" latinLnBrk="0" hangingPunct="1">
              <a:lnSpc>
                <a:spcPct val="110000"/>
              </a:lnSpc>
              <a:spcBef>
                <a:spcPts val="1200"/>
              </a:spcBef>
              <a:spcAft>
                <a:spcPts val="0"/>
              </a:spcAft>
              <a:buClrTx/>
              <a:buSzTx/>
              <a:buFont typeface="Arial" panose="020B0604020202020204" pitchFamily="34" charset="0"/>
              <a:buAutoNum type="arabicPlain" startAt="2024"/>
              <a:tabLst/>
              <a:defRPr/>
            </a:pPr>
            <a:r>
              <a:rPr lang="en-US" sz="1800" dirty="0">
                <a:solidFill>
                  <a:srgbClr val="FFFFFF"/>
                </a:solidFill>
                <a:latin typeface="DM Sans Medium"/>
              </a:rPr>
              <a:t>     3.7%</a:t>
            </a:r>
          </a:p>
          <a:p>
            <a:pPr marR="0" lvl="0" defTabSz="1097253" rtl="0" eaLnBrk="1" fontAlgn="auto" latinLnBrk="0" hangingPunct="1">
              <a:lnSpc>
                <a:spcPct val="110000"/>
              </a:lnSpc>
              <a:spcBef>
                <a:spcPts val="1200"/>
              </a:spcBef>
              <a:spcAft>
                <a:spcPts val="0"/>
              </a:spcAft>
              <a:buClrTx/>
              <a:buSzTx/>
              <a:tabLst/>
              <a:defRPr/>
            </a:pPr>
            <a:r>
              <a:rPr lang="en-US" sz="1800" dirty="0">
                <a:solidFill>
                  <a:srgbClr val="FFFFFF"/>
                </a:solidFill>
                <a:latin typeface="DM Sans Medium"/>
              </a:rPr>
              <a:t>2025     3.0%    </a:t>
            </a:r>
            <a:endParaRPr kumimoji="0" lang="en-US" sz="1800" b="0" i="0" u="none" strike="noStrike" kern="1200" cap="none" spc="0" normalizeH="0" baseline="0" noProof="0" dirty="0">
              <a:ln>
                <a:noFill/>
              </a:ln>
              <a:solidFill>
                <a:srgbClr val="FFFFFF"/>
              </a:solidFill>
              <a:effectLst/>
              <a:uLnTx/>
              <a:uFillTx/>
              <a:latin typeface="DM Sans Medium"/>
            </a:endParaRPr>
          </a:p>
          <a:p>
            <a:pPr marL="0" marR="0" lvl="0" indent="0" algn="l" defTabSz="1097253" rtl="0" eaLnBrk="1" fontAlgn="auto" latinLnBrk="0" hangingPunct="1">
              <a:lnSpc>
                <a:spcPct val="110000"/>
              </a:lnSpc>
              <a:spcBef>
                <a:spcPts val="6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FFFFFF"/>
              </a:solidFill>
              <a:effectLst/>
              <a:uLnTx/>
              <a:uFillTx/>
              <a:latin typeface="DM Sans Medium"/>
            </a:endParaRPr>
          </a:p>
        </p:txBody>
      </p:sp>
      <p:sp>
        <p:nvSpPr>
          <p:cNvPr id="28" name="Rectangle 27">
            <a:extLst>
              <a:ext uri="{FF2B5EF4-FFF2-40B4-BE49-F238E27FC236}">
                <a16:creationId xmlns:a16="http://schemas.microsoft.com/office/drawing/2014/main" id="{DA9B8E49-C64F-3624-A1E9-F8524590976F}"/>
              </a:ext>
            </a:extLst>
          </p:cNvPr>
          <p:cNvSpPr/>
          <p:nvPr/>
        </p:nvSpPr>
        <p:spPr>
          <a:xfrm>
            <a:off x="1524000" y="2832884"/>
            <a:ext cx="2057399" cy="877064"/>
          </a:xfrm>
          <a:prstGeom prst="rect">
            <a:avLst/>
          </a:prstGeom>
          <a:solidFill>
            <a:schemeClr val="bg1">
              <a:alpha val="2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A0ACA5F3-385C-6A8A-FF53-633456A4D82C}"/>
              </a:ext>
            </a:extLst>
          </p:cNvPr>
          <p:cNvSpPr/>
          <p:nvPr/>
        </p:nvSpPr>
        <p:spPr>
          <a:xfrm>
            <a:off x="5562600" y="2841822"/>
            <a:ext cx="2057399" cy="877064"/>
          </a:xfrm>
          <a:prstGeom prst="rect">
            <a:avLst/>
          </a:prstGeom>
          <a:solidFill>
            <a:schemeClr val="bg1">
              <a:alpha val="2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D3554F5C-9E5A-22D7-970E-7E8ECE9E74BD}"/>
              </a:ext>
            </a:extLst>
          </p:cNvPr>
          <p:cNvSpPr/>
          <p:nvPr/>
        </p:nvSpPr>
        <p:spPr>
          <a:xfrm>
            <a:off x="533400" y="5428624"/>
            <a:ext cx="2057399" cy="877064"/>
          </a:xfrm>
          <a:prstGeom prst="rect">
            <a:avLst/>
          </a:prstGeom>
          <a:solidFill>
            <a:schemeClr val="bg1">
              <a:alpha val="2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BA5B871A-47EA-AFD9-EF9B-B0722A3C1F0F}"/>
              </a:ext>
            </a:extLst>
          </p:cNvPr>
          <p:cNvSpPr/>
          <p:nvPr/>
        </p:nvSpPr>
        <p:spPr>
          <a:xfrm>
            <a:off x="3581398" y="5428624"/>
            <a:ext cx="2057399" cy="877064"/>
          </a:xfrm>
          <a:prstGeom prst="rect">
            <a:avLst/>
          </a:prstGeom>
          <a:solidFill>
            <a:schemeClr val="bg1">
              <a:alpha val="2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3FF6268D-87CD-A123-FAFF-371706668ABC}"/>
              </a:ext>
            </a:extLst>
          </p:cNvPr>
          <p:cNvSpPr/>
          <p:nvPr/>
        </p:nvSpPr>
        <p:spPr>
          <a:xfrm>
            <a:off x="6597250" y="5428624"/>
            <a:ext cx="2057399" cy="877064"/>
          </a:xfrm>
          <a:prstGeom prst="rect">
            <a:avLst/>
          </a:prstGeom>
          <a:solidFill>
            <a:schemeClr val="bg1">
              <a:alpha val="25000"/>
            </a:schemeClr>
          </a:solid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 Box 5">
            <a:extLst>
              <a:ext uri="{FF2B5EF4-FFF2-40B4-BE49-F238E27FC236}">
                <a16:creationId xmlns:a16="http://schemas.microsoft.com/office/drawing/2014/main" id="{7BFD6540-3B02-5E20-5BC2-B03095BBD655}"/>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8</a:t>
            </a:fld>
            <a:endParaRPr lang="en-US" sz="1400" dirty="0">
              <a:latin typeface="Gill Sans MT" panose="020B0502020104020203" pitchFamily="34" charset="0"/>
            </a:endParaRPr>
          </a:p>
        </p:txBody>
      </p:sp>
    </p:spTree>
    <p:extLst>
      <p:ext uri="{BB962C8B-B14F-4D97-AF65-F5344CB8AC3E}">
        <p14:creationId xmlns:p14="http://schemas.microsoft.com/office/powerpoint/2010/main" val="338890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Shape 1">
            <a:extLst>
              <a:ext uri="{FF2B5EF4-FFF2-40B4-BE49-F238E27FC236}">
                <a16:creationId xmlns:a16="http://schemas.microsoft.com/office/drawing/2014/main" id="{488DF461-15AB-2264-9BB2-F286E75C7834}"/>
              </a:ext>
            </a:extLst>
          </p:cNvPr>
          <p:cNvSpPr>
            <a:spLocks noChangeAspect="1"/>
          </p:cNvSpPr>
          <p:nvPr/>
        </p:nvSpPr>
        <p:spPr>
          <a:xfrm rot="13500000">
            <a:off x="-17649" y="2367831"/>
            <a:ext cx="2122339" cy="2122339"/>
          </a:xfrm>
          <a:prstGeom prst="corner">
            <a:avLst>
              <a:gd name="adj1" fmla="val 20121"/>
              <a:gd name="adj2" fmla="val 2027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4" name="Title 1">
            <a:extLst>
              <a:ext uri="{FF2B5EF4-FFF2-40B4-BE49-F238E27FC236}">
                <a16:creationId xmlns:a16="http://schemas.microsoft.com/office/drawing/2014/main" id="{8B115CED-A40F-4816-283A-FA8530AECE99}"/>
              </a:ext>
            </a:extLst>
          </p:cNvPr>
          <p:cNvSpPr txBox="1">
            <a:spLocks/>
          </p:cNvSpPr>
          <p:nvPr/>
        </p:nvSpPr>
        <p:spPr>
          <a:xfrm>
            <a:off x="2971800" y="838200"/>
            <a:ext cx="5791200" cy="5791200"/>
          </a:xfrm>
          <a:prstGeom prst="rect">
            <a:avLst/>
          </a:prstGeom>
        </p:spPr>
        <p:txBody>
          <a:bodyPr vert="horz" lIns="0" tIns="45720" rIns="0" bIns="45720" rtlCol="0" anchor="ctr">
            <a:noAutofit/>
          </a:bodyPr>
          <a:lstStyle>
            <a:lvl1pPr algn="l" defTabSz="1097253" rtl="0" eaLnBrk="1" latinLnBrk="0" hangingPunct="1">
              <a:lnSpc>
                <a:spcPct val="90000"/>
              </a:lnSpc>
              <a:spcBef>
                <a:spcPct val="0"/>
              </a:spcBef>
              <a:buNone/>
              <a:defRPr sz="3600" b="0" i="0" kern="1200">
                <a:solidFill>
                  <a:schemeClr val="tx1"/>
                </a:solidFill>
                <a:latin typeface="DM Sans Medium" pitchFamily="2" charset="77"/>
                <a:ea typeface="DM Sans Medium" charset="0"/>
                <a:cs typeface="DM Sans Medium" charset="0"/>
              </a:defRPr>
            </a:lvl1pPr>
          </a:lstStyle>
          <a:p>
            <a:pPr marL="463550" marR="0" lvl="0" indent="-457200" defTabSz="342900" fontAlgn="auto">
              <a:lnSpc>
                <a:spcPct val="100000"/>
              </a:lnSpc>
              <a:spcBef>
                <a:spcPts val="125"/>
              </a:spcBef>
              <a:spcAft>
                <a:spcPts val="1200"/>
              </a:spcAft>
              <a:buClr>
                <a:srgbClr val="5BCBF5"/>
              </a:buClr>
              <a:buSzPct val="125000"/>
              <a:buFont typeface="Wingdings" panose="05000000000000000000" pitchFamily="2" charset="2"/>
              <a:buChar char="§"/>
              <a:defRPr/>
            </a:pPr>
            <a:r>
              <a:rPr lang="en-US" sz="2400" dirty="0">
                <a:latin typeface="DM Sans Medium" pitchFamily="2" charset="0"/>
                <a:ea typeface="+mn-ea"/>
                <a:cs typeface="+mn-cs"/>
              </a:rPr>
              <a:t>This long-term reduction in substance use is a remarkable improvement in the health behavior of Florida youth.</a:t>
            </a:r>
          </a:p>
          <a:p>
            <a:pPr marL="463550" marR="0" lvl="0" indent="-457200" defTabSz="342900" fontAlgn="auto">
              <a:lnSpc>
                <a:spcPct val="100000"/>
              </a:lnSpc>
              <a:spcBef>
                <a:spcPts val="125"/>
              </a:spcBef>
              <a:spcAft>
                <a:spcPts val="900"/>
              </a:spcAft>
              <a:buClr>
                <a:srgbClr val="5BCBF5"/>
              </a:buClr>
              <a:buSzPct val="125000"/>
              <a:buFont typeface="Wingdings" panose="05000000000000000000" pitchFamily="2" charset="2"/>
              <a:buChar char="§"/>
              <a:defRPr/>
            </a:pPr>
            <a:r>
              <a:rPr lang="en-US" sz="2400" dirty="0">
                <a:latin typeface="DM Sans Medium" pitchFamily="2" charset="0"/>
                <a:ea typeface="+mn-ea"/>
                <a:cs typeface="+mn-cs"/>
              </a:rPr>
              <a:t>Many organizations—at the state, county, and local levels—have contributed.</a:t>
            </a:r>
          </a:p>
          <a:p>
            <a:pPr marL="1377950" indent="-457200" defTabSz="342900">
              <a:spcBef>
                <a:spcPts val="125"/>
              </a:spcBef>
              <a:spcAft>
                <a:spcPts val="900"/>
              </a:spcAft>
              <a:buClr>
                <a:srgbClr val="5BCBF5"/>
              </a:buClr>
              <a:buSzPct val="100000"/>
              <a:buFont typeface="Wingdings" panose="05000000000000000000" pitchFamily="2" charset="2"/>
              <a:buChar char=""/>
            </a:pPr>
            <a:r>
              <a:rPr lang="en-US" sz="2400" dirty="0">
                <a:latin typeface="DM Sans Medium" pitchFamily="2" charset="0"/>
                <a:ea typeface="+mn-ea"/>
                <a:cs typeface="+mn-cs"/>
              </a:rPr>
              <a:t>Public health</a:t>
            </a:r>
          </a:p>
          <a:p>
            <a:pPr marL="1377950" indent="-457200" defTabSz="342900">
              <a:spcBef>
                <a:spcPts val="125"/>
              </a:spcBef>
              <a:spcAft>
                <a:spcPts val="900"/>
              </a:spcAft>
              <a:buClr>
                <a:srgbClr val="5BCBF5"/>
              </a:buClr>
              <a:buSzPct val="100000"/>
              <a:buFont typeface="Wingdings" panose="05000000000000000000" pitchFamily="2" charset="2"/>
              <a:buChar char=""/>
            </a:pPr>
            <a:r>
              <a:rPr lang="en-US" sz="2400" dirty="0">
                <a:latin typeface="DM Sans Medium" pitchFamily="2" charset="0"/>
                <a:ea typeface="+mn-ea"/>
                <a:cs typeface="+mn-cs"/>
              </a:rPr>
              <a:t>Education</a:t>
            </a:r>
          </a:p>
          <a:p>
            <a:pPr marL="1377950" indent="-457200" defTabSz="342900">
              <a:spcBef>
                <a:spcPts val="125"/>
              </a:spcBef>
              <a:spcAft>
                <a:spcPts val="1200"/>
              </a:spcAft>
              <a:buClr>
                <a:srgbClr val="5BCBF5"/>
              </a:buClr>
              <a:buSzPct val="100000"/>
              <a:buFont typeface="Wingdings" panose="05000000000000000000" pitchFamily="2" charset="2"/>
              <a:buChar char=""/>
            </a:pPr>
            <a:r>
              <a:rPr lang="en-US" sz="2400" dirty="0">
                <a:latin typeface="DM Sans Medium" pitchFamily="2" charset="0"/>
                <a:ea typeface="+mn-ea"/>
                <a:cs typeface="+mn-cs"/>
              </a:rPr>
              <a:t>Law enforcement</a:t>
            </a:r>
          </a:p>
          <a:p>
            <a:pPr marL="463550" marR="0" lvl="0" indent="-457200" defTabSz="342900" fontAlgn="auto">
              <a:lnSpc>
                <a:spcPct val="100000"/>
              </a:lnSpc>
              <a:spcBef>
                <a:spcPts val="125"/>
              </a:spcBef>
              <a:spcAft>
                <a:spcPts val="900"/>
              </a:spcAft>
              <a:buClr>
                <a:srgbClr val="5BCBF5"/>
              </a:buClr>
              <a:buSzPct val="125000"/>
              <a:buFont typeface="Wingdings" panose="05000000000000000000" pitchFamily="2" charset="2"/>
              <a:buChar char="§"/>
              <a:defRPr/>
            </a:pPr>
            <a:r>
              <a:rPr lang="en-US" sz="2400" dirty="0">
                <a:latin typeface="DM Sans Medium" pitchFamily="2" charset="0"/>
                <a:ea typeface="+mn-ea"/>
                <a:cs typeface="+mn-cs"/>
              </a:rPr>
              <a:t>Few people outside the health behavior data community know this story.</a:t>
            </a:r>
          </a:p>
          <a:p>
            <a:pPr marL="0" marR="0" lvl="0" indent="0" algn="l" defTabSz="1097253"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DM Sans Medium" pitchFamily="2" charset="77"/>
            </a:endParaRPr>
          </a:p>
        </p:txBody>
      </p:sp>
      <p:sp>
        <p:nvSpPr>
          <p:cNvPr id="3" name="Text Box 5">
            <a:extLst>
              <a:ext uri="{FF2B5EF4-FFF2-40B4-BE49-F238E27FC236}">
                <a16:creationId xmlns:a16="http://schemas.microsoft.com/office/drawing/2014/main" id="{76EEB1E7-A65D-1CCA-7527-0152AE5AD774}"/>
              </a:ext>
            </a:extLst>
          </p:cNvPr>
          <p:cNvSpPr txBox="1">
            <a:spLocks noChangeArrowheads="1"/>
          </p:cNvSpPr>
          <p:nvPr/>
        </p:nvSpPr>
        <p:spPr bwMode="auto">
          <a:xfrm>
            <a:off x="8763000" y="6474023"/>
            <a:ext cx="457200" cy="307777"/>
          </a:xfrm>
          <a:prstGeom prst="rect">
            <a:avLst/>
          </a:prstGeom>
          <a:noFill/>
          <a:ln w="9525">
            <a:noFill/>
            <a:miter lim="800000"/>
            <a:headEnd/>
            <a:tailEnd/>
          </a:ln>
        </p:spPr>
        <p:txBody>
          <a:bodyPr wrap="square">
            <a:spAutoFit/>
          </a:bodyPr>
          <a:lstStyle/>
          <a:p>
            <a:pPr defTabSz="912813" eaLnBrk="0" hangingPunct="0">
              <a:spcBef>
                <a:spcPct val="50000"/>
              </a:spcBef>
            </a:pPr>
            <a:fld id="{1937AD27-5497-4998-B591-429E2BE0F183}" type="slidenum">
              <a:rPr lang="en-US" sz="1400">
                <a:latin typeface="Gill Sans MT" panose="020B0502020104020203" pitchFamily="34" charset="0"/>
              </a:rPr>
              <a:pPr defTabSz="912813" eaLnBrk="0" hangingPunct="0">
                <a:spcBef>
                  <a:spcPct val="50000"/>
                </a:spcBef>
              </a:pPr>
              <a:t>9</a:t>
            </a:fld>
            <a:endParaRPr lang="en-US" sz="1400" dirty="0">
              <a:latin typeface="Gill Sans MT" panose="020B0502020104020203" pitchFamily="34" charset="0"/>
            </a:endParaRPr>
          </a:p>
        </p:txBody>
      </p:sp>
    </p:spTree>
    <p:extLst>
      <p:ext uri="{BB962C8B-B14F-4D97-AF65-F5344CB8AC3E}">
        <p14:creationId xmlns:p14="http://schemas.microsoft.com/office/powerpoint/2010/main" val="4061181533"/>
      </p:ext>
    </p:extLst>
  </p:cSld>
  <p:clrMapOvr>
    <a:masterClrMapping/>
  </p:clrMapOvr>
</p:sld>
</file>

<file path=ppt/theme/theme1.xml><?xml version="1.0" encoding="utf-8"?>
<a:theme xmlns:a="http://schemas.openxmlformats.org/drawingml/2006/main" name="Theme1">
  <a:themeElements>
    <a:clrScheme name="ICF 2017">
      <a:dk1>
        <a:srgbClr val="000000"/>
      </a:dk1>
      <a:lt1>
        <a:srgbClr val="FFFFFF"/>
      </a:lt1>
      <a:dk2>
        <a:srgbClr val="768A91"/>
      </a:dk2>
      <a:lt2>
        <a:srgbClr val="D8E0E3"/>
      </a:lt2>
      <a:accent1>
        <a:srgbClr val="00538B"/>
      </a:accent1>
      <a:accent2>
        <a:srgbClr val="00A2E0"/>
      </a:accent2>
      <a:accent3>
        <a:srgbClr val="00AFAA"/>
      </a:accent3>
      <a:accent4>
        <a:srgbClr val="69C14C"/>
      </a:accent4>
      <a:accent5>
        <a:srgbClr val="F6A941"/>
      </a:accent5>
      <a:accent6>
        <a:srgbClr val="E10859"/>
      </a:accent6>
      <a:hlink>
        <a:srgbClr val="00538B"/>
      </a:hlink>
      <a:folHlink>
        <a:srgbClr val="00A2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2E0"/>
        </a:solidFill>
        <a:ln w="12700" cmpd="sng">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2"/>
        </a:lnRef>
        <a:fillRef idx="1">
          <a:schemeClr val="lt1"/>
        </a:fillRef>
        <a:effectRef idx="0">
          <a:schemeClr val="accent2"/>
        </a:effectRef>
        <a:fontRef idx="minor">
          <a:schemeClr val="dk1"/>
        </a:fontRef>
      </a:style>
    </a:spDef>
    <a:lnDef>
      <a:spPr>
        <a:ln>
          <a:solidFill>
            <a:schemeClr val="accent1"/>
          </a:solidFill>
        </a:ln>
      </a:spPr>
      <a:bodyPr/>
      <a:lstStyle/>
      <a:style>
        <a:lnRef idx="1">
          <a:schemeClr val="accent2"/>
        </a:lnRef>
        <a:fillRef idx="0">
          <a:schemeClr val="accent2"/>
        </a:fillRef>
        <a:effectRef idx="0">
          <a:schemeClr val="accent2"/>
        </a:effectRef>
        <a:fontRef idx="minor">
          <a:schemeClr val="tx1"/>
        </a:fontRef>
      </a:style>
    </a:lnDef>
    <a:txDef>
      <a:spPr/>
      <a:bodyPr wrap="square" lIns="0" tIns="0" rIns="0" bIns="0" rtlCol="0">
        <a:noAutofit/>
      </a:bodyPr>
      <a:lstStyle>
        <a:defPPr marL="0" indent="0" algn="ctr">
          <a:spcBef>
            <a:spcPts val="1200"/>
          </a:spcBef>
          <a:spcAft>
            <a:spcPts val="0"/>
          </a:spcAft>
          <a:buNone/>
          <a:defRPr sz="2200" dirty="0" smtClean="0">
            <a:solidFill>
              <a:srgbClr val="768591"/>
            </a:solidFill>
          </a:defRPr>
        </a:defPPr>
      </a:lstStyle>
    </a:txDef>
  </a:objectDefaults>
  <a:extraClrSchemeLst/>
  <a:extLst>
    <a:ext uri="{05A4C25C-085E-4340-85A3-A5531E510DB2}">
      <thm15:themeFamily xmlns:thm15="http://schemas.microsoft.com/office/thememl/2012/main" name="Theme1" id="{732E389A-AEA8-4D68-B89C-FC84C5A0EB89}" vid="{DB42AFE1-E2EB-446F-BC77-372772A305D9}"/>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eme1">
  <a:themeElements>
    <a:clrScheme name="ICF 2017">
      <a:dk1>
        <a:srgbClr val="000000"/>
      </a:dk1>
      <a:lt1>
        <a:srgbClr val="FFFFFF"/>
      </a:lt1>
      <a:dk2>
        <a:srgbClr val="768A91"/>
      </a:dk2>
      <a:lt2>
        <a:srgbClr val="D8E0E3"/>
      </a:lt2>
      <a:accent1>
        <a:srgbClr val="00538B"/>
      </a:accent1>
      <a:accent2>
        <a:srgbClr val="00A2E0"/>
      </a:accent2>
      <a:accent3>
        <a:srgbClr val="00AFAA"/>
      </a:accent3>
      <a:accent4>
        <a:srgbClr val="69C14C"/>
      </a:accent4>
      <a:accent5>
        <a:srgbClr val="F6A941"/>
      </a:accent5>
      <a:accent6>
        <a:srgbClr val="E10859"/>
      </a:accent6>
      <a:hlink>
        <a:srgbClr val="00538B"/>
      </a:hlink>
      <a:folHlink>
        <a:srgbClr val="00A2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A2E0"/>
        </a:solidFill>
        <a:ln w="12700" cmpd="sng">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2"/>
        </a:lnRef>
        <a:fillRef idx="1">
          <a:schemeClr val="lt1"/>
        </a:fillRef>
        <a:effectRef idx="0">
          <a:schemeClr val="accent2"/>
        </a:effectRef>
        <a:fontRef idx="minor">
          <a:schemeClr val="dk1"/>
        </a:fontRef>
      </a:style>
    </a:spDef>
    <a:lnDef>
      <a:spPr>
        <a:ln>
          <a:solidFill>
            <a:schemeClr val="accent1"/>
          </a:solidFill>
        </a:ln>
      </a:spPr>
      <a:bodyPr/>
      <a:lstStyle/>
      <a:style>
        <a:lnRef idx="1">
          <a:schemeClr val="accent2"/>
        </a:lnRef>
        <a:fillRef idx="0">
          <a:schemeClr val="accent2"/>
        </a:fillRef>
        <a:effectRef idx="0">
          <a:schemeClr val="accent2"/>
        </a:effectRef>
        <a:fontRef idx="minor">
          <a:schemeClr val="tx1"/>
        </a:fontRef>
      </a:style>
    </a:lnDef>
    <a:txDef>
      <a:spPr/>
      <a:bodyPr wrap="square" lIns="0" tIns="0" rIns="0" bIns="0" rtlCol="0">
        <a:noAutofit/>
      </a:bodyPr>
      <a:lstStyle>
        <a:defPPr marL="0" indent="0" algn="ctr">
          <a:spcBef>
            <a:spcPts val="1200"/>
          </a:spcBef>
          <a:spcAft>
            <a:spcPts val="0"/>
          </a:spcAft>
          <a:buNone/>
          <a:defRPr sz="2200" dirty="0" smtClean="0">
            <a:solidFill>
              <a:srgbClr val="768591"/>
            </a:solidFill>
          </a:defRPr>
        </a:defPPr>
      </a:lstStyle>
    </a:txDef>
  </a:objectDefaults>
  <a:extraClrSchemeLst/>
  <a:extLst>
    <a:ext uri="{05A4C25C-085E-4340-85A3-A5531E510DB2}">
      <thm15:themeFamily xmlns:thm15="http://schemas.microsoft.com/office/thememl/2012/main" name="Theme1" id="{732E389A-AEA8-4D68-B89C-FC84C5A0EB89}" vid="{DB42AFE1-E2EB-446F-BC77-372772A305D9}"/>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ICF 2021">
      <a:majorFont>
        <a:latin typeface="DM Sans Bold"/>
        <a:ea typeface=""/>
        <a:cs typeface=""/>
      </a:majorFont>
      <a:minorFont>
        <a:latin typeface="DM Sans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dirty="0" smtClean="0"/>
        </a:defPPr>
      </a:lstStyle>
    </a:txDef>
  </a:objectDefaults>
  <a:extraClrSchemeLst/>
  <a:extLst>
    <a:ext uri="{05A4C25C-085E-4340-85A3-A5531E510DB2}">
      <thm15:themeFamily xmlns:thm15="http://schemas.microsoft.com/office/thememl/2012/main" name="ICF PowerPoint Template_2023" id="{95198FF7-D2F1-D549-AD3E-2707E97E7B8F}" vid="{538CE0EF-193F-EB4C-841A-4BDF44B69082}"/>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12C928237B9549B728BCB0A33FC1F6" ma:contentTypeVersion="9" ma:contentTypeDescription="Create a new document." ma:contentTypeScope="" ma:versionID="76acdbf3d38552f91a5883d1bad9ea28">
  <xsd:schema xmlns:xsd="http://www.w3.org/2001/XMLSchema" xmlns:xs="http://www.w3.org/2001/XMLSchema" xmlns:p="http://schemas.microsoft.com/office/2006/metadata/properties" xmlns:ns2="316ba397-6235-43cc-be9d-89c39d531d8e" targetNamespace="http://schemas.microsoft.com/office/2006/metadata/properties" ma:root="true" ma:fieldsID="24b82c1ca61dd34b3d8f725de334fc15" ns2:_="">
    <xsd:import namespace="316ba397-6235-43cc-be9d-89c39d531d8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6ba397-6235-43cc-be9d-89c39d531d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85cb411-4442-4ffa-af81-3ff6857008b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16ba397-6235-43cc-be9d-89c39d531d8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15EE481-2DD6-4387-9E94-994614E106E9}"/>
</file>

<file path=customXml/itemProps2.xml><?xml version="1.0" encoding="utf-8"?>
<ds:datastoreItem xmlns:ds="http://schemas.openxmlformats.org/officeDocument/2006/customXml" ds:itemID="{8AAC69EC-BE96-429E-8C23-B2AC528B105C}">
  <ds:schemaRefs>
    <ds:schemaRef ds:uri="http://schemas.microsoft.com/sharepoint/v3/contenttype/forms"/>
  </ds:schemaRefs>
</ds:datastoreItem>
</file>

<file path=customXml/itemProps3.xml><?xml version="1.0" encoding="utf-8"?>
<ds:datastoreItem xmlns:ds="http://schemas.openxmlformats.org/officeDocument/2006/customXml" ds:itemID="{A6550529-8069-4041-BED8-C0A4E151E6D8}">
  <ds:schemaRefs>
    <ds:schemaRef ds:uri="http://schemas.microsoft.com/office/2006/metadata/properties"/>
    <ds:schemaRef ds:uri="http://schemas.microsoft.com/office/infopath/2007/PartnerControls"/>
    <ds:schemaRef ds:uri="http://schemas.microsoft.com/sharepoint/v3"/>
    <ds:schemaRef ds:uri="e9bb2b84-73c8-4757-9e20-9c12e7cdd7d6"/>
    <ds:schemaRef ds:uri="2c5b28c5-3860-430d-b114-8f7d3c488da2"/>
  </ds:schemaRefs>
</ds:datastoreItem>
</file>

<file path=docProps/app.xml><?xml version="1.0" encoding="utf-8"?>
<Properties xmlns="http://schemas.openxmlformats.org/officeDocument/2006/extended-properties" xmlns:vt="http://schemas.openxmlformats.org/officeDocument/2006/docPropsVTypes">
  <Template>ICFtheme</Template>
  <TotalTime>146191</TotalTime>
  <Words>1603</Words>
  <Application>Microsoft Office PowerPoint</Application>
  <PresentationFormat>On-screen Show (4:3)</PresentationFormat>
  <Paragraphs>371</Paragraphs>
  <Slides>46</Slides>
  <Notes>20</Notes>
  <HiddenSlides>0</HiddenSlides>
  <MMClips>1</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1</vt:i4>
      </vt:variant>
      <vt:variant>
        <vt:lpstr>Slide Titles</vt:lpstr>
      </vt:variant>
      <vt:variant>
        <vt:i4>46</vt:i4>
      </vt:variant>
    </vt:vector>
  </HeadingPairs>
  <TitlesOfParts>
    <vt:vector size="65" baseType="lpstr">
      <vt:lpstr>.AppleSystemUIFont</vt:lpstr>
      <vt:lpstr>Arial</vt:lpstr>
      <vt:lpstr>Avenir Light</vt:lpstr>
      <vt:lpstr>Calibri</vt:lpstr>
      <vt:lpstr>Calibri Light</vt:lpstr>
      <vt:lpstr>DM Sans</vt:lpstr>
      <vt:lpstr>DM Sans Medium</vt:lpstr>
      <vt:lpstr>Founders Grotesk</vt:lpstr>
      <vt:lpstr>Franklin</vt:lpstr>
      <vt:lpstr>Gill Sans MT</vt:lpstr>
      <vt:lpstr>Lucida Grande</vt:lpstr>
      <vt:lpstr>Wingdings</vt:lpstr>
      <vt:lpstr>Theme1</vt:lpstr>
      <vt:lpstr>2_Custom Design</vt:lpstr>
      <vt:lpstr>1_Theme1</vt:lpstr>
      <vt:lpstr>1_Custom Design</vt:lpstr>
      <vt:lpstr>Custom Design</vt:lpstr>
      <vt:lpstr>ICF 2021 Master</vt:lpstr>
      <vt:lpstr>Worksheet</vt:lpstr>
      <vt:lpstr>PowerPoint Presentation</vt:lpstr>
      <vt:lpstr>Background and Methods</vt:lpstr>
      <vt:lpstr>PowerPoint Presentation</vt:lpstr>
      <vt:lpstr>2025 FYSAS Key Finding:</vt:lpstr>
      <vt:lpstr>Remember where we started?</vt:lpstr>
      <vt:lpstr>In the 1990s, substance use was a core part of youth culture.  Families and communities struggled to find a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Florida Data vs. National Data</vt:lpstr>
      <vt:lpstr>PowerPoint Presentation</vt:lpstr>
      <vt:lpstr>PowerPoint Presentation</vt:lpstr>
      <vt:lpstr>PowerPoint Presentation</vt:lpstr>
      <vt:lpstr>PowerPoint Presentation</vt:lpstr>
      <vt:lpstr>Changes in Attitudes Toward Substance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2025 FYSAS Key Finding: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Bert</dc:creator>
  <cp:lastModifiedBy>Thomas, Sean</cp:lastModifiedBy>
  <cp:revision>2859</cp:revision>
  <cp:lastPrinted>2024-10-11T15:10:04Z</cp:lastPrinted>
  <dcterms:created xsi:type="dcterms:W3CDTF">1601-01-01T00:00:00Z</dcterms:created>
  <dcterms:modified xsi:type="dcterms:W3CDTF">2025-11-05T13:07:19Z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0x0101008512C928237B9549B728BCB0A33FC1F6</vt:lpwstr>
  </property>
  <property fmtid="{D5CDD505-2E9C-101B-9397-08002B2CF9AE}" pid="3" name="MediaServiceImageTags">
    <vt:lpwstr/>
  </property>
</Properties>
</file>